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77" r:id="rId5"/>
    <p:sldId id="279" r:id="rId6"/>
    <p:sldId id="267" r:id="rId7"/>
    <p:sldId id="268" r:id="rId8"/>
    <p:sldId id="274" r:id="rId9"/>
    <p:sldId id="273" r:id="rId10"/>
    <p:sldId id="269" r:id="rId11"/>
    <p:sldId id="281" r:id="rId12"/>
    <p:sldId id="270" r:id="rId13"/>
    <p:sldId id="282" r:id="rId14"/>
    <p:sldId id="284" r:id="rId15"/>
    <p:sldId id="283" r:id="rId16"/>
    <p:sldId id="275" r:id="rId17"/>
    <p:sldId id="285" r:id="rId18"/>
    <p:sldId id="286" r:id="rId19"/>
    <p:sldId id="287" r:id="rId20"/>
    <p:sldId id="288" r:id="rId21"/>
    <p:sldId id="289" r:id="rId22"/>
    <p:sldId id="291" r:id="rId23"/>
    <p:sldId id="292" r:id="rId24"/>
    <p:sldId id="293" r:id="rId25"/>
    <p:sldId id="271" r:id="rId26"/>
    <p:sldId id="290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F4119-8BC1-443B-B1E6-D3D41D9DE23E}" v="20" dt="2020-02-14T21:03:53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Barrachina Pastor" userId="5332c329-994e-4d26-9a5e-957bc65cfc68" providerId="ADAL" clId="{1B6F4119-8BC1-443B-B1E6-D3D41D9DE23E}"/>
    <pc:docChg chg="undo redo custSel addSld delSld modSld modMainMaster">
      <pc:chgData name="Pablo Barrachina Pastor" userId="5332c329-994e-4d26-9a5e-957bc65cfc68" providerId="ADAL" clId="{1B6F4119-8BC1-443B-B1E6-D3D41D9DE23E}" dt="2020-02-14T21:03:53.700" v="476" actId="1076"/>
      <pc:docMkLst>
        <pc:docMk/>
      </pc:docMkLst>
      <pc:sldChg chg="addSp">
        <pc:chgData name="Pablo Barrachina Pastor" userId="5332c329-994e-4d26-9a5e-957bc65cfc68" providerId="ADAL" clId="{1B6F4119-8BC1-443B-B1E6-D3D41D9DE23E}" dt="2020-02-14T16:17:40.446" v="122"/>
        <pc:sldMkLst>
          <pc:docMk/>
          <pc:sldMk cId="4042004141" sldId="267"/>
        </pc:sldMkLst>
        <pc:picChg chg="add">
          <ac:chgData name="Pablo Barrachina Pastor" userId="5332c329-994e-4d26-9a5e-957bc65cfc68" providerId="ADAL" clId="{1B6F4119-8BC1-443B-B1E6-D3D41D9DE23E}" dt="2020-02-14T16:17:40.446" v="122"/>
          <ac:picMkLst>
            <pc:docMk/>
            <pc:sldMk cId="4042004141" sldId="267"/>
            <ac:picMk id="4" creationId="{C31B8A66-A073-48C6-BB63-7E5496AE0822}"/>
          </ac:picMkLst>
        </pc:picChg>
      </pc:sldChg>
      <pc:sldChg chg="addSp delSp modSp add">
        <pc:chgData name="Pablo Barrachina Pastor" userId="5332c329-994e-4d26-9a5e-957bc65cfc68" providerId="ADAL" clId="{1B6F4119-8BC1-443B-B1E6-D3D41D9DE23E}" dt="2020-02-14T16:15:41.692" v="113" actId="1076"/>
        <pc:sldMkLst>
          <pc:docMk/>
          <pc:sldMk cId="4109933052" sldId="268"/>
        </pc:sldMkLst>
        <pc:spChg chg="mod">
          <ac:chgData name="Pablo Barrachina Pastor" userId="5332c329-994e-4d26-9a5e-957bc65cfc68" providerId="ADAL" clId="{1B6F4119-8BC1-443B-B1E6-D3D41D9DE23E}" dt="2020-02-14T16:12:04.452" v="17" actId="20577"/>
          <ac:spMkLst>
            <pc:docMk/>
            <pc:sldMk cId="4109933052" sldId="268"/>
            <ac:spMk id="3" creationId="{07445AD1-60A9-47D1-8895-904B44052751}"/>
          </ac:spMkLst>
        </pc:spChg>
        <pc:spChg chg="mod">
          <ac:chgData name="Pablo Barrachina Pastor" userId="5332c329-994e-4d26-9a5e-957bc65cfc68" providerId="ADAL" clId="{1B6F4119-8BC1-443B-B1E6-D3D41D9DE23E}" dt="2020-02-14T16:12:56.005" v="97" actId="20577"/>
          <ac:spMkLst>
            <pc:docMk/>
            <pc:sldMk cId="4109933052" sldId="268"/>
            <ac:spMk id="16" creationId="{706200EC-BA40-43F9-B4C9-9373D8AA5E19}"/>
          </ac:spMkLst>
        </pc:spChg>
        <pc:picChg chg="del">
          <ac:chgData name="Pablo Barrachina Pastor" userId="5332c329-994e-4d26-9a5e-957bc65cfc68" providerId="ADAL" clId="{1B6F4119-8BC1-443B-B1E6-D3D41D9DE23E}" dt="2020-02-14T16:12:57.889" v="98" actId="478"/>
          <ac:picMkLst>
            <pc:docMk/>
            <pc:sldMk cId="4109933052" sldId="268"/>
            <ac:picMk id="4" creationId="{83318996-71FD-4834-BF41-7DF46E75928F}"/>
          </ac:picMkLst>
        </pc:picChg>
        <pc:picChg chg="add mod">
          <ac:chgData name="Pablo Barrachina Pastor" userId="5332c329-994e-4d26-9a5e-957bc65cfc68" providerId="ADAL" clId="{1B6F4119-8BC1-443B-B1E6-D3D41D9DE23E}" dt="2020-02-14T16:15:41.692" v="113" actId="1076"/>
          <ac:picMkLst>
            <pc:docMk/>
            <pc:sldMk cId="4109933052" sldId="268"/>
            <ac:picMk id="5" creationId="{B4F571A2-E458-433F-880C-558E7CA9EFED}"/>
          </ac:picMkLst>
        </pc:picChg>
      </pc:sldChg>
      <pc:sldChg chg="addSp delSp">
        <pc:chgData name="Pablo Barrachina Pastor" userId="5332c329-994e-4d26-9a5e-957bc65cfc68" providerId="ADAL" clId="{1B6F4119-8BC1-443B-B1E6-D3D41D9DE23E}" dt="2020-02-14T16:16:27.139" v="121"/>
        <pc:sldMkLst>
          <pc:docMk/>
          <pc:sldMk cId="261767539" sldId="277"/>
        </pc:sldMkLst>
        <pc:picChg chg="del">
          <ac:chgData name="Pablo Barrachina Pastor" userId="5332c329-994e-4d26-9a5e-957bc65cfc68" providerId="ADAL" clId="{1B6F4119-8BC1-443B-B1E6-D3D41D9DE23E}" dt="2020-02-14T16:16:24.724" v="119" actId="478"/>
          <ac:picMkLst>
            <pc:docMk/>
            <pc:sldMk cId="261767539" sldId="277"/>
            <ac:picMk id="4" creationId="{314AC9C8-793F-403F-8D64-368CC1FECE01}"/>
          </ac:picMkLst>
        </pc:picChg>
        <pc:picChg chg="add">
          <ac:chgData name="Pablo Barrachina Pastor" userId="5332c329-994e-4d26-9a5e-957bc65cfc68" providerId="ADAL" clId="{1B6F4119-8BC1-443B-B1E6-D3D41D9DE23E}" dt="2020-02-14T16:16:27.139" v="121"/>
          <ac:picMkLst>
            <pc:docMk/>
            <pc:sldMk cId="261767539" sldId="277"/>
            <ac:picMk id="10" creationId="{80E38BFC-239A-4C34-B36C-12E5C7266385}"/>
          </ac:picMkLst>
        </pc:picChg>
        <pc:picChg chg="add">
          <ac:chgData name="Pablo Barrachina Pastor" userId="5332c329-994e-4d26-9a5e-957bc65cfc68" providerId="ADAL" clId="{1B6F4119-8BC1-443B-B1E6-D3D41D9DE23E}" dt="2020-02-14T16:16:27.139" v="121"/>
          <ac:picMkLst>
            <pc:docMk/>
            <pc:sldMk cId="261767539" sldId="277"/>
            <ac:picMk id="11" creationId="{91A0B628-66C3-4460-B448-DF4F6023DDA3}"/>
          </ac:picMkLst>
        </pc:picChg>
        <pc:picChg chg="add">
          <ac:chgData name="Pablo Barrachina Pastor" userId="5332c329-994e-4d26-9a5e-957bc65cfc68" providerId="ADAL" clId="{1B6F4119-8BC1-443B-B1E6-D3D41D9DE23E}" dt="2020-02-14T16:16:27.139" v="121"/>
          <ac:picMkLst>
            <pc:docMk/>
            <pc:sldMk cId="261767539" sldId="277"/>
            <ac:picMk id="12" creationId="{4C158A54-6D90-440E-8E40-181B023D0F8A}"/>
          </ac:picMkLst>
        </pc:picChg>
        <pc:picChg chg="del">
          <ac:chgData name="Pablo Barrachina Pastor" userId="5332c329-994e-4d26-9a5e-957bc65cfc68" providerId="ADAL" clId="{1B6F4119-8BC1-443B-B1E6-D3D41D9DE23E}" dt="2020-02-14T16:16:26.167" v="120" actId="478"/>
          <ac:picMkLst>
            <pc:docMk/>
            <pc:sldMk cId="261767539" sldId="277"/>
            <ac:picMk id="19" creationId="{2C3AE187-70B8-4E98-B93B-1E5C1A20E0FE}"/>
          </ac:picMkLst>
        </pc:picChg>
      </pc:sldChg>
      <pc:sldChg chg="add del">
        <pc:chgData name="Pablo Barrachina Pastor" userId="5332c329-994e-4d26-9a5e-957bc65cfc68" providerId="ADAL" clId="{1B6F4119-8BC1-443B-B1E6-D3D41D9DE23E}" dt="2020-02-14T16:19:27.070" v="126" actId="2696"/>
        <pc:sldMkLst>
          <pc:docMk/>
          <pc:sldMk cId="4138252610" sldId="280"/>
        </pc:sldMkLst>
      </pc:sldChg>
      <pc:sldChg chg="modSp">
        <pc:chgData name="Pablo Barrachina Pastor" userId="5332c329-994e-4d26-9a5e-957bc65cfc68" providerId="ADAL" clId="{1B6F4119-8BC1-443B-B1E6-D3D41D9DE23E}" dt="2020-02-14T17:44:43.677" v="127"/>
        <pc:sldMkLst>
          <pc:docMk/>
          <pc:sldMk cId="2278060693" sldId="289"/>
        </pc:sldMkLst>
        <pc:spChg chg="mod">
          <ac:chgData name="Pablo Barrachina Pastor" userId="5332c329-994e-4d26-9a5e-957bc65cfc68" providerId="ADAL" clId="{1B6F4119-8BC1-443B-B1E6-D3D41D9DE23E}" dt="2020-02-14T17:44:43.677" v="127"/>
          <ac:spMkLst>
            <pc:docMk/>
            <pc:sldMk cId="2278060693" sldId="289"/>
            <ac:spMk id="3" creationId="{2B258DCE-7C48-4DD8-AE50-AF69CD5ACED3}"/>
          </ac:spMkLst>
        </pc:spChg>
      </pc:sldChg>
      <pc:sldChg chg="del">
        <pc:chgData name="Pablo Barrachina Pastor" userId="5332c329-994e-4d26-9a5e-957bc65cfc68" providerId="ADAL" clId="{1B6F4119-8BC1-443B-B1E6-D3D41D9DE23E}" dt="2020-02-14T16:14:48.012" v="106" actId="2696"/>
        <pc:sldMkLst>
          <pc:docMk/>
          <pc:sldMk cId="1904853720" sldId="290"/>
        </pc:sldMkLst>
      </pc:sldChg>
      <pc:sldChg chg="add setBg">
        <pc:chgData name="Pablo Barrachina Pastor" userId="5332c329-994e-4d26-9a5e-957bc65cfc68" providerId="ADAL" clId="{1B6F4119-8BC1-443B-B1E6-D3D41D9DE23E}" dt="2020-02-14T16:19:25.277" v="125"/>
        <pc:sldMkLst>
          <pc:docMk/>
          <pc:sldMk cId="2293832758" sldId="290"/>
        </pc:sldMkLst>
      </pc:sldChg>
      <pc:sldChg chg="modSp add">
        <pc:chgData name="Pablo Barrachina Pastor" userId="5332c329-994e-4d26-9a5e-957bc65cfc68" providerId="ADAL" clId="{1B6F4119-8BC1-443B-B1E6-D3D41D9DE23E}" dt="2020-02-14T18:07:27.967" v="317" actId="13926"/>
        <pc:sldMkLst>
          <pc:docMk/>
          <pc:sldMk cId="2672486161" sldId="291"/>
        </pc:sldMkLst>
        <pc:spChg chg="mod">
          <ac:chgData name="Pablo Barrachina Pastor" userId="5332c329-994e-4d26-9a5e-957bc65cfc68" providerId="ADAL" clId="{1B6F4119-8BC1-443B-B1E6-D3D41D9DE23E}" dt="2020-02-14T18:07:27.967" v="317" actId="13926"/>
          <ac:spMkLst>
            <pc:docMk/>
            <pc:sldMk cId="2672486161" sldId="291"/>
            <ac:spMk id="3" creationId="{2B258DCE-7C48-4DD8-AE50-AF69CD5ACED3}"/>
          </ac:spMkLst>
        </pc:spChg>
      </pc:sldChg>
      <pc:sldChg chg="addSp modSp add">
        <pc:chgData name="Pablo Barrachina Pastor" userId="5332c329-994e-4d26-9a5e-957bc65cfc68" providerId="ADAL" clId="{1B6F4119-8BC1-443B-B1E6-D3D41D9DE23E}" dt="2020-02-14T21:01:39.439" v="455" actId="13926"/>
        <pc:sldMkLst>
          <pc:docMk/>
          <pc:sldMk cId="604496124" sldId="292"/>
        </pc:sldMkLst>
        <pc:spChg chg="mod">
          <ac:chgData name="Pablo Barrachina Pastor" userId="5332c329-994e-4d26-9a5e-957bc65cfc68" providerId="ADAL" clId="{1B6F4119-8BC1-443B-B1E6-D3D41D9DE23E}" dt="2020-02-14T18:08:31.798" v="319" actId="20577"/>
          <ac:spMkLst>
            <pc:docMk/>
            <pc:sldMk cId="604496124" sldId="292"/>
            <ac:spMk id="2" creationId="{62EF540C-63D9-4102-9168-DD270C7DEE76}"/>
          </ac:spMkLst>
        </pc:spChg>
        <pc:spChg chg="mod">
          <ac:chgData name="Pablo Barrachina Pastor" userId="5332c329-994e-4d26-9a5e-957bc65cfc68" providerId="ADAL" clId="{1B6F4119-8BC1-443B-B1E6-D3D41D9DE23E}" dt="2020-02-14T20:36:38.262" v="446" actId="20577"/>
          <ac:spMkLst>
            <pc:docMk/>
            <pc:sldMk cId="604496124" sldId="292"/>
            <ac:spMk id="3" creationId="{2B258DCE-7C48-4DD8-AE50-AF69CD5ACED3}"/>
          </ac:spMkLst>
        </pc:spChg>
        <pc:spChg chg="add mod">
          <ac:chgData name="Pablo Barrachina Pastor" userId="5332c329-994e-4d26-9a5e-957bc65cfc68" providerId="ADAL" clId="{1B6F4119-8BC1-443B-B1E6-D3D41D9DE23E}" dt="2020-02-14T21:01:39.439" v="455" actId="13926"/>
          <ac:spMkLst>
            <pc:docMk/>
            <pc:sldMk cId="604496124" sldId="292"/>
            <ac:spMk id="5" creationId="{2AB21A73-3BCC-4404-A6F0-8D8D21E9074F}"/>
          </ac:spMkLst>
        </pc:spChg>
        <pc:picChg chg="add mod">
          <ac:chgData name="Pablo Barrachina Pastor" userId="5332c329-994e-4d26-9a5e-957bc65cfc68" providerId="ADAL" clId="{1B6F4119-8BC1-443B-B1E6-D3D41D9DE23E}" dt="2020-02-14T20:43:22.992" v="449" actId="14100"/>
          <ac:picMkLst>
            <pc:docMk/>
            <pc:sldMk cId="604496124" sldId="292"/>
            <ac:picMk id="4" creationId="{E65206CB-3631-4477-9E0A-5FB3E63FA1CB}"/>
          </ac:picMkLst>
        </pc:picChg>
      </pc:sldChg>
      <pc:sldChg chg="addSp delSp modSp add">
        <pc:chgData name="Pablo Barrachina Pastor" userId="5332c329-994e-4d26-9a5e-957bc65cfc68" providerId="ADAL" clId="{1B6F4119-8BC1-443B-B1E6-D3D41D9DE23E}" dt="2020-02-14T21:03:53.700" v="476" actId="1076"/>
        <pc:sldMkLst>
          <pc:docMk/>
          <pc:sldMk cId="3507361773" sldId="293"/>
        </pc:sldMkLst>
        <pc:spChg chg="mod">
          <ac:chgData name="Pablo Barrachina Pastor" userId="5332c329-994e-4d26-9a5e-957bc65cfc68" providerId="ADAL" clId="{1B6F4119-8BC1-443B-B1E6-D3D41D9DE23E}" dt="2020-02-14T21:03:14.835" v="468" actId="20577"/>
          <ac:spMkLst>
            <pc:docMk/>
            <pc:sldMk cId="3507361773" sldId="293"/>
            <ac:spMk id="3" creationId="{2B258DCE-7C48-4DD8-AE50-AF69CD5ACED3}"/>
          </ac:spMkLst>
        </pc:spChg>
        <pc:spChg chg="del">
          <ac:chgData name="Pablo Barrachina Pastor" userId="5332c329-994e-4d26-9a5e-957bc65cfc68" providerId="ADAL" clId="{1B6F4119-8BC1-443B-B1E6-D3D41D9DE23E}" dt="2020-02-14T21:03:18.939" v="470" actId="478"/>
          <ac:spMkLst>
            <pc:docMk/>
            <pc:sldMk cId="3507361773" sldId="293"/>
            <ac:spMk id="5" creationId="{2AB21A73-3BCC-4404-A6F0-8D8D21E9074F}"/>
          </ac:spMkLst>
        </pc:spChg>
        <pc:picChg chg="del">
          <ac:chgData name="Pablo Barrachina Pastor" userId="5332c329-994e-4d26-9a5e-957bc65cfc68" providerId="ADAL" clId="{1B6F4119-8BC1-443B-B1E6-D3D41D9DE23E}" dt="2020-02-14T21:03:16.803" v="469" actId="478"/>
          <ac:picMkLst>
            <pc:docMk/>
            <pc:sldMk cId="3507361773" sldId="293"/>
            <ac:picMk id="4" creationId="{E65206CB-3631-4477-9E0A-5FB3E63FA1CB}"/>
          </ac:picMkLst>
        </pc:picChg>
        <pc:picChg chg="add mod">
          <ac:chgData name="Pablo Barrachina Pastor" userId="5332c329-994e-4d26-9a5e-957bc65cfc68" providerId="ADAL" clId="{1B6F4119-8BC1-443B-B1E6-D3D41D9DE23E}" dt="2020-02-14T21:03:30.748" v="474" actId="1076"/>
          <ac:picMkLst>
            <pc:docMk/>
            <pc:sldMk cId="3507361773" sldId="293"/>
            <ac:picMk id="6" creationId="{27407AE3-73F6-48CE-81AC-4BE3E4363861}"/>
          </ac:picMkLst>
        </pc:picChg>
        <pc:picChg chg="add mod">
          <ac:chgData name="Pablo Barrachina Pastor" userId="5332c329-994e-4d26-9a5e-957bc65cfc68" providerId="ADAL" clId="{1B6F4119-8BC1-443B-B1E6-D3D41D9DE23E}" dt="2020-02-14T21:03:53.700" v="476" actId="1076"/>
          <ac:picMkLst>
            <pc:docMk/>
            <pc:sldMk cId="3507361773" sldId="293"/>
            <ac:picMk id="1026" creationId="{468838DB-2409-4D4C-9759-9B96C9447A49}"/>
          </ac:picMkLst>
        </pc:picChg>
      </pc:sldChg>
      <pc:sldChg chg="add del">
        <pc:chgData name="Pablo Barrachina Pastor" userId="5332c329-994e-4d26-9a5e-957bc65cfc68" providerId="ADAL" clId="{1B6F4119-8BC1-443B-B1E6-D3D41D9DE23E}" dt="2020-02-14T21:03:21.342" v="472"/>
        <pc:sldMkLst>
          <pc:docMk/>
          <pc:sldMk cId="377851643" sldId="294"/>
        </pc:sldMkLst>
      </pc:sldChg>
      <pc:sldMasterChg chg="modSldLayout">
        <pc:chgData name="Pablo Barrachina Pastor" userId="5332c329-994e-4d26-9a5e-957bc65cfc68" providerId="ADAL" clId="{1B6F4119-8BC1-443B-B1E6-D3D41D9DE23E}" dt="2020-02-14T16:16:15.279" v="118" actId="1076"/>
        <pc:sldMasterMkLst>
          <pc:docMk/>
          <pc:sldMasterMk cId="2701062372" sldId="2147483648"/>
        </pc:sldMasterMkLst>
        <pc:sldLayoutChg chg="addSp modSp">
          <pc:chgData name="Pablo Barrachina Pastor" userId="5332c329-994e-4d26-9a5e-957bc65cfc68" providerId="ADAL" clId="{1B6F4119-8BC1-443B-B1E6-D3D41D9DE23E}" dt="2020-02-14T16:16:15.279" v="118" actId="1076"/>
          <pc:sldLayoutMkLst>
            <pc:docMk/>
            <pc:sldMasterMk cId="2701062372" sldId="2147483648"/>
            <pc:sldLayoutMk cId="4035467896" sldId="2147483660"/>
          </pc:sldLayoutMkLst>
          <pc:picChg chg="mod">
            <ac:chgData name="Pablo Barrachina Pastor" userId="5332c329-994e-4d26-9a5e-957bc65cfc68" providerId="ADAL" clId="{1B6F4119-8BC1-443B-B1E6-D3D41D9DE23E}" dt="2020-02-14T16:16:00.301" v="115" actId="1076"/>
            <ac:picMkLst>
              <pc:docMk/>
              <pc:sldMasterMk cId="2701062372" sldId="2147483648"/>
              <pc:sldLayoutMk cId="4035467896" sldId="2147483660"/>
              <ac:picMk id="22" creationId="{A7E3A139-4B6D-40D1-875C-E3230F6F1A10}"/>
            </ac:picMkLst>
          </pc:picChg>
          <pc:picChg chg="mod">
            <ac:chgData name="Pablo Barrachina Pastor" userId="5332c329-994e-4d26-9a5e-957bc65cfc68" providerId="ADAL" clId="{1B6F4119-8BC1-443B-B1E6-D3D41D9DE23E}" dt="2020-02-14T16:16:15.279" v="118" actId="1076"/>
            <ac:picMkLst>
              <pc:docMk/>
              <pc:sldMasterMk cId="2701062372" sldId="2147483648"/>
              <pc:sldLayoutMk cId="4035467896" sldId="2147483660"/>
              <ac:picMk id="27" creationId="{D17A52B6-9EC8-4044-9E99-467125A3643E}"/>
            </ac:picMkLst>
          </pc:picChg>
          <pc:picChg chg="add mod">
            <ac:chgData name="Pablo Barrachina Pastor" userId="5332c329-994e-4d26-9a5e-957bc65cfc68" providerId="ADAL" clId="{1B6F4119-8BC1-443B-B1E6-D3D41D9DE23E}" dt="2020-02-14T16:16:13.922" v="117" actId="1076"/>
            <ac:picMkLst>
              <pc:docMk/>
              <pc:sldMasterMk cId="2701062372" sldId="2147483648"/>
              <pc:sldLayoutMk cId="4035467896" sldId="2147483660"/>
              <ac:picMk id="30" creationId="{FBDBA7F5-0383-48B2-B967-228641C9313D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87" y="6215746"/>
            <a:ext cx="615498" cy="6154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17A52B6-9EC8-4044-9E99-467125A3643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58" y="6178079"/>
            <a:ext cx="1923426" cy="615497"/>
          </a:xfrm>
          <a:prstGeom prst="rect">
            <a:avLst/>
          </a:prstGeom>
        </p:spPr>
      </p:pic>
      <p:pic>
        <p:nvPicPr>
          <p:cNvPr id="30" name="Picture 22">
            <a:extLst>
              <a:ext uri="{FF2B5EF4-FFF2-40B4-BE49-F238E27FC236}">
                <a16:creationId xmlns:a16="http://schemas.microsoft.com/office/drawing/2014/main" id="{FBDBA7F5-0383-48B2-B967-228641C9313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60" y="6215746"/>
            <a:ext cx="2476414" cy="5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ansion.com/empresas-de/seguros-y-reaseguros" TargetMode="External"/><Relationship Id="rId2" Type="http://schemas.openxmlformats.org/officeDocument/2006/relationships/hyperlink" Target="https://www.expansion.com/directorio-empresa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21">
            <a:extLst>
              <a:ext uri="{FF2B5EF4-FFF2-40B4-BE49-F238E27FC236}">
                <a16:creationId xmlns:a16="http://schemas.microsoft.com/office/drawing/2014/main" id="{80E38BFC-239A-4C34-B36C-12E5C72663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87" y="6215746"/>
            <a:ext cx="615498" cy="6154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1A0B628-66C3-4460-B448-DF4F6023D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58" y="6178079"/>
            <a:ext cx="1923426" cy="615497"/>
          </a:xfrm>
          <a:prstGeom prst="rect">
            <a:avLst/>
          </a:prstGeom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4C158A54-6D90-440E-8E40-181B023D0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60" y="6215746"/>
            <a:ext cx="2476414" cy="5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4000" b="1" dirty="0"/>
              <a:t>Acceso a información del directorio de empresas de Expansión.</a:t>
            </a:r>
          </a:p>
          <a:p>
            <a:pPr marL="628650" lvl="1" indent="-171450">
              <a:lnSpc>
                <a:spcPct val="120000"/>
              </a:lnSpc>
            </a:pPr>
            <a:r>
              <a:rPr lang="es-ES" dirty="0">
                <a:hlinkClick r:id="rId2"/>
              </a:rPr>
              <a:t>https://www.expansion.com/directorio-empresas.html</a:t>
            </a:r>
            <a:endParaRPr lang="es-ES" dirty="0"/>
          </a:p>
          <a:p>
            <a:pPr marL="628650" lvl="1" indent="-171450">
              <a:lnSpc>
                <a:spcPct val="120000"/>
              </a:lnSpc>
            </a:pPr>
            <a:r>
              <a:rPr lang="es-ES" b="1" dirty="0"/>
              <a:t>Sector: </a:t>
            </a:r>
            <a:r>
              <a:rPr lang="es-ES" dirty="0"/>
              <a:t>Empresas de seguros y reaseguros (</a:t>
            </a:r>
            <a:r>
              <a:rPr lang="es-ES" dirty="0">
                <a:hlinkClick r:id="rId3"/>
              </a:rPr>
              <a:t>https://www.expansion.com/empresas-de/seguros-y-reaseguros</a:t>
            </a:r>
            <a:r>
              <a:rPr lang="es-ES" dirty="0"/>
              <a:t>).</a:t>
            </a:r>
          </a:p>
          <a:p>
            <a:pPr marL="628650" lvl="1" indent="-171450">
              <a:lnSpc>
                <a:spcPct val="120000"/>
              </a:lnSpc>
            </a:pPr>
            <a:r>
              <a:rPr lang="es-ES" b="1" dirty="0"/>
              <a:t>Nota: </a:t>
            </a:r>
            <a:r>
              <a:rPr lang="es-ES" dirty="0"/>
              <a:t>Este acceso se realiza únicamente </a:t>
            </a:r>
            <a:r>
              <a:rPr lang="es-ES" b="1" dirty="0"/>
              <a:t>con fines educativos</a:t>
            </a:r>
            <a:r>
              <a:rPr lang="es-ES" dirty="0"/>
              <a:t>, en ningún caso se realizará un uso de la información obtenida para otros fines y se tratará de no hacer un uso intensivo de las llamadas a la página web.</a:t>
            </a:r>
          </a:p>
          <a:p>
            <a:pPr marL="0" indent="0">
              <a:lnSpc>
                <a:spcPct val="120000"/>
              </a:lnSpc>
              <a:buNone/>
            </a:pPr>
            <a:endParaRPr lang="es-ES" dirty="0"/>
          </a:p>
          <a:p>
            <a:pPr marL="0" indent="0">
              <a:lnSpc>
                <a:spcPct val="120000"/>
              </a:lnSpc>
              <a:buNone/>
            </a:pPr>
            <a:r>
              <a:rPr lang="es-ES" b="1" dirty="0"/>
              <a:t>Retos</a:t>
            </a:r>
          </a:p>
          <a:p>
            <a:pPr marL="171450" indent="-171450">
              <a:lnSpc>
                <a:spcPct val="120000"/>
              </a:lnSpc>
            </a:pPr>
            <a:r>
              <a:rPr lang="es-ES" b="1" dirty="0"/>
              <a:t>Reto 1: </a:t>
            </a:r>
            <a:r>
              <a:rPr lang="es-ES" dirty="0"/>
              <a:t>Acceso a la información en la web utilizando el conector Web: Aviso de cookies.</a:t>
            </a:r>
          </a:p>
          <a:p>
            <a:pPr marL="171450" indent="-171450">
              <a:lnSpc>
                <a:spcPct val="120000"/>
              </a:lnSpc>
            </a:pPr>
            <a:r>
              <a:rPr lang="es-ES" b="1" dirty="0"/>
              <a:t>Reto 2: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: Paginación fija.</a:t>
            </a:r>
          </a:p>
          <a:p>
            <a:pPr marL="171450" indent="-171450">
              <a:lnSpc>
                <a:spcPct val="120000"/>
              </a:lnSpc>
            </a:pPr>
            <a:r>
              <a:rPr lang="es-ES" b="1" dirty="0"/>
              <a:t>Reto 3: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: Paginación sin fin.</a:t>
            </a:r>
          </a:p>
          <a:p>
            <a:pPr marL="171450" indent="-171450">
              <a:lnSpc>
                <a:spcPct val="120000"/>
              </a:lnSpc>
            </a:pPr>
            <a:r>
              <a:rPr lang="es-ES" b="1" dirty="0"/>
              <a:t>Reto 4: </a:t>
            </a:r>
            <a:r>
              <a:rPr lang="es-ES" dirty="0"/>
              <a:t>Obtener información adicional por línea.</a:t>
            </a:r>
            <a:endParaRPr lang="es-ES" b="1" dirty="0"/>
          </a:p>
          <a:p>
            <a:pPr marL="171450" indent="-171450">
              <a:lnSpc>
                <a:spcPct val="120000"/>
              </a:lnSpc>
            </a:pPr>
            <a:r>
              <a:rPr lang="es-ES" b="1" dirty="0"/>
              <a:t>Reto 5:</a:t>
            </a:r>
            <a:r>
              <a:rPr lang="es-ES" dirty="0"/>
              <a:t> Utilizar el servicio de MS </a:t>
            </a:r>
            <a:r>
              <a:rPr lang="es-ES" dirty="0" err="1"/>
              <a:t>Power</a:t>
            </a:r>
            <a:r>
              <a:rPr lang="es-ES" dirty="0"/>
              <a:t> BI: Ajustes en la URL.</a:t>
            </a:r>
          </a:p>
        </p:txBody>
      </p:sp>
    </p:spTree>
    <p:extLst>
      <p:ext uri="{BB962C8B-B14F-4D97-AF65-F5344CB8AC3E}">
        <p14:creationId xmlns:p14="http://schemas.microsoft.com/office/powerpoint/2010/main" val="37636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 – Reto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La primera opción que nos viene a la mente es utilizar el conector Web de MS </a:t>
            </a:r>
            <a:r>
              <a:rPr lang="es-ES" sz="1800" dirty="0" err="1"/>
              <a:t>Power</a:t>
            </a:r>
            <a:r>
              <a:rPr lang="es-ES" sz="1800" dirty="0"/>
              <a:t> BI para tener acceso a esta información: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C51BC5-833D-4B1E-A9AA-A8B67366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52" y="2568942"/>
            <a:ext cx="3346865" cy="24614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B653E84-6236-4622-89A8-9E4A7C0D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14" y="1987058"/>
            <a:ext cx="5214020" cy="41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3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 – Reto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15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No pasa nada, nos gusta tener el control y nos sentimos cómodos con </a:t>
            </a:r>
            <a:r>
              <a:rPr lang="es-ES" sz="1800" dirty="0" err="1"/>
              <a:t>Power</a:t>
            </a:r>
            <a:r>
              <a:rPr lang="es-ES" sz="1800" dirty="0"/>
              <a:t> </a:t>
            </a:r>
            <a:r>
              <a:rPr lang="es-ES" sz="1800" dirty="0" err="1"/>
              <a:t>Query</a:t>
            </a:r>
            <a:r>
              <a:rPr lang="es-ES" sz="1800" dirty="0"/>
              <a:t>.</a:t>
            </a:r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1026" name="Picture 2" descr="Resultado de imagen de homer control base">
            <a:extLst>
              <a:ext uri="{FF2B5EF4-FFF2-40B4-BE49-F238E27FC236}">
                <a16:creationId xmlns:a16="http://schemas.microsoft.com/office/drawing/2014/main" id="{5DB5A34C-E874-4FD1-89AB-21F2F2CC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449" y="2073308"/>
            <a:ext cx="4167628" cy="31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AF38E3-BFDA-48AC-9156-382D55FE5316}"/>
              </a:ext>
            </a:extLst>
          </p:cNvPr>
          <p:cNvSpPr txBox="1">
            <a:spLocks/>
          </p:cNvSpPr>
          <p:nvPr/>
        </p:nvSpPr>
        <p:spPr>
          <a:xfrm>
            <a:off x="838200" y="1554768"/>
            <a:ext cx="67682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1800" dirty="0"/>
          </a:p>
          <a:p>
            <a:pPr>
              <a:buFontTx/>
              <a:buChar char="-"/>
            </a:pPr>
            <a:r>
              <a:rPr lang="es-ES" sz="1800" dirty="0"/>
              <a:t>Utilizamos </a:t>
            </a:r>
            <a:r>
              <a:rPr lang="es-ES" sz="1800" dirty="0" err="1"/>
              <a:t>Web.BrowserContents</a:t>
            </a:r>
            <a:r>
              <a:rPr lang="es-ES" sz="1800" dirty="0"/>
              <a:t> para obtener la página web y poder leer su contenido.</a:t>
            </a:r>
          </a:p>
          <a:p>
            <a:pPr>
              <a:buFontTx/>
              <a:buChar char="-"/>
            </a:pPr>
            <a:r>
              <a:rPr lang="nl-NL" sz="1400" dirty="0">
                <a:highlight>
                  <a:srgbClr val="C0C0C0"/>
                </a:highlight>
                <a:latin typeface="Consolas" panose="020B0609020204030204" pitchFamily="49" charset="0"/>
              </a:rPr>
              <a:t>Origen = Web.BrowserContents("https://www.expansion.com/empresas-de/seguros-y-reaseguros/index.html"),</a:t>
            </a:r>
            <a:endParaRPr lang="es-ES" sz="14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>
              <a:buFontTx/>
              <a:buChar char="-"/>
            </a:pPr>
            <a:r>
              <a:rPr lang="es-ES" sz="1800" dirty="0"/>
              <a:t>Identificamos un elemento en la tabla que nos permita acceder a su contenido.</a:t>
            </a:r>
          </a:p>
          <a:p>
            <a:pPr>
              <a:buFontTx/>
              <a:buChar char="-"/>
            </a:pPr>
            <a:endParaRPr lang="es-ES" sz="1800" dirty="0"/>
          </a:p>
          <a:p>
            <a:pPr>
              <a:buFontTx/>
              <a:buChar char="-"/>
            </a:pPr>
            <a:endParaRPr lang="es-ES" sz="1800" dirty="0"/>
          </a:p>
          <a:p>
            <a:pPr>
              <a:buFontTx/>
              <a:buChar char="-"/>
            </a:pPr>
            <a:r>
              <a:rPr lang="es-ES" sz="1800" dirty="0"/>
              <a:t>Desde el elemento de origen, analizamos la ruta hasta la información que queremos obtener.</a:t>
            </a:r>
          </a:p>
          <a:p>
            <a:pPr>
              <a:buFontTx/>
              <a:buChar char="-"/>
            </a:pPr>
            <a:r>
              <a:rPr lang="es-ES" sz="1800" dirty="0"/>
              <a:t>Obtenemos la información, identificando en qué momento se genera un nuevo registro.</a:t>
            </a:r>
          </a:p>
          <a:p>
            <a:pPr>
              <a:buFontTx/>
              <a:buChar char="-"/>
            </a:pPr>
            <a:endParaRPr lang="es-ES"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0C9AAA-0288-4A58-92E0-0F38CF6B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83" y="3889170"/>
            <a:ext cx="3550168" cy="6630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5CAAB2-3EAF-4DDA-ABB7-82030B279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202" y="3730437"/>
            <a:ext cx="2312022" cy="8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8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4841-87D4-44CC-8625-00861277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 – Reto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31521-B06A-4FF2-AE9F-6133D328B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4971555"/>
          </a:xfrm>
        </p:spPr>
        <p:txBody>
          <a:bodyPr>
            <a:noAutofit/>
          </a:bodyPr>
          <a:lstStyle/>
          <a:p>
            <a:r>
              <a:rPr lang="en-US" sz="1050" dirty="0"/>
              <a:t>let</a:t>
            </a:r>
          </a:p>
          <a:p>
            <a:r>
              <a:rPr lang="en-US" sz="1050" dirty="0"/>
              <a:t>    Origen = </a:t>
            </a:r>
            <a:r>
              <a:rPr lang="en-US" sz="1050" dirty="0" err="1"/>
              <a:t>Web.BrowserContents</a:t>
            </a:r>
            <a:r>
              <a:rPr lang="en-US" sz="1050" dirty="0"/>
              <a:t>("https://www.expansion.com/empresas-de/seguros-y-reaseguros/index.html"),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Tabla</a:t>
            </a:r>
            <a:r>
              <a:rPr lang="en-US" sz="1050" dirty="0"/>
              <a:t> = </a:t>
            </a:r>
            <a:r>
              <a:rPr lang="en-US" sz="1050" dirty="0" err="1"/>
              <a:t>Html.Table</a:t>
            </a:r>
            <a:r>
              <a:rPr lang="en-US" sz="1050" dirty="0"/>
              <a:t>(Origen, {</a:t>
            </a:r>
          </a:p>
          <a:p>
            <a:r>
              <a:rPr lang="en-US" sz="1050" dirty="0"/>
              <a:t>            {"</a:t>
            </a:r>
            <a:r>
              <a:rPr lang="en-US" sz="1050" dirty="0" err="1"/>
              <a:t>Nombre</a:t>
            </a:r>
            <a:r>
              <a:rPr lang="en-US" sz="1050" dirty="0"/>
              <a:t>",     "DIV[id='</a:t>
            </a:r>
            <a:r>
              <a:rPr lang="en-US" sz="1050" dirty="0" err="1"/>
              <a:t>simulacion_tabla</a:t>
            </a:r>
            <a:r>
              <a:rPr lang="en-US" sz="1050" dirty="0"/>
              <a:t>'] &gt; UL &gt; LI &gt; UL &gt; :nth-child(1)"},        </a:t>
            </a:r>
          </a:p>
          <a:p>
            <a:r>
              <a:rPr lang="en-US" sz="1050" dirty="0"/>
              <a:t>            {"</a:t>
            </a:r>
            <a:r>
              <a:rPr lang="en-US" sz="1050" dirty="0" err="1"/>
              <a:t>Nombre_lnk</a:t>
            </a:r>
            <a:r>
              <a:rPr lang="en-US" sz="1050" dirty="0"/>
              <a:t>", "DIV[id='</a:t>
            </a:r>
            <a:r>
              <a:rPr lang="en-US" sz="1050" dirty="0" err="1"/>
              <a:t>simulacion_tabla</a:t>
            </a:r>
            <a:r>
              <a:rPr lang="en-US" sz="1050" dirty="0"/>
              <a:t>'] &gt; UL &gt; LI &gt; UL &gt; :nth-child(1) &gt; a", each [Attributes][</a:t>
            </a:r>
            <a:r>
              <a:rPr lang="en-US" sz="1050" dirty="0" err="1"/>
              <a:t>href</a:t>
            </a:r>
            <a:r>
              <a:rPr lang="en-US" sz="1050" dirty="0"/>
              <a:t>]},        </a:t>
            </a:r>
          </a:p>
          <a:p>
            <a:r>
              <a:rPr lang="en-US" sz="1050" dirty="0"/>
              <a:t>            {"</a:t>
            </a:r>
            <a:r>
              <a:rPr lang="en-US" sz="1050" dirty="0" err="1"/>
              <a:t>Poblacion</a:t>
            </a:r>
            <a:r>
              <a:rPr lang="en-US" sz="1050" dirty="0"/>
              <a:t>",  "DIV[id='</a:t>
            </a:r>
            <a:r>
              <a:rPr lang="en-US" sz="1050" dirty="0" err="1"/>
              <a:t>simulacion_tabla</a:t>
            </a:r>
            <a:r>
              <a:rPr lang="en-US" sz="1050" dirty="0"/>
              <a:t>'] &gt; UL &gt; LI &gt; UL &gt; :nth-child(2)"},</a:t>
            </a:r>
          </a:p>
          <a:p>
            <a:r>
              <a:rPr lang="en-US" sz="1050" dirty="0"/>
              <a:t>            {"</a:t>
            </a:r>
            <a:r>
              <a:rPr lang="en-US" sz="1050" dirty="0" err="1"/>
              <a:t>Provincia</a:t>
            </a:r>
            <a:r>
              <a:rPr lang="en-US" sz="1050" dirty="0"/>
              <a:t>",  "DIV[id='</a:t>
            </a:r>
            <a:r>
              <a:rPr lang="en-US" sz="1050" dirty="0" err="1"/>
              <a:t>simulacion_tabla</a:t>
            </a:r>
            <a:r>
              <a:rPr lang="en-US" sz="1050" dirty="0"/>
              <a:t>'] &gt; UL &gt; LI &gt; UL &gt; :nth-child(3) "}</a:t>
            </a:r>
          </a:p>
          <a:p>
            <a:r>
              <a:rPr lang="en-US" sz="1050" dirty="0"/>
              <a:t>        }, </a:t>
            </a:r>
          </a:p>
          <a:p>
            <a:r>
              <a:rPr lang="en-US" sz="1050" dirty="0"/>
              <a:t>        [</a:t>
            </a:r>
            <a:r>
              <a:rPr lang="en-US" sz="1050" dirty="0" err="1"/>
              <a:t>RowSelector</a:t>
            </a:r>
            <a:r>
              <a:rPr lang="en-US" sz="1050" dirty="0"/>
              <a:t>="DIV[id='</a:t>
            </a:r>
            <a:r>
              <a:rPr lang="en-US" sz="1050" dirty="0" err="1"/>
              <a:t>simulacion_tabla</a:t>
            </a:r>
            <a:r>
              <a:rPr lang="en-US" sz="1050" dirty="0"/>
              <a:t>'] &gt; UL &gt; LI &gt; UL "]</a:t>
            </a:r>
          </a:p>
          <a:p>
            <a:r>
              <a:rPr lang="en-US" sz="1050" dirty="0"/>
              <a:t>    )</a:t>
            </a:r>
          </a:p>
          <a:p>
            <a:r>
              <a:rPr lang="en-US" sz="1050" dirty="0"/>
              <a:t>in</a:t>
            </a:r>
          </a:p>
          <a:p>
            <a:r>
              <a:rPr lang="en-US" sz="1050" dirty="0"/>
              <a:t>    </a:t>
            </a:r>
            <a:r>
              <a:rPr lang="en-US" sz="1050" dirty="0" err="1"/>
              <a:t>Tabla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9808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 – Reto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sz="1800" dirty="0"/>
              <a:t>La mayoría de webs utilizan paginación para mostrar información y mejorar así sus tiempos de carga. En muchas ocasiones, la página aparece como un parámetro de la URL, o como en este caso, como parte de la propia URL.</a:t>
            </a:r>
          </a:p>
          <a:p>
            <a:pPr marL="0" indent="0">
              <a:buNone/>
            </a:pPr>
            <a:r>
              <a:rPr lang="es-ES" sz="1800" dirty="0"/>
              <a:t>En primer lugar, vamos a organizarnos y convertir nuestro código en una función que podamos reutilizar: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(</a:t>
            </a:r>
            <a:r>
              <a:rPr lang="es-ES" sz="1050" dirty="0" err="1">
                <a:latin typeface="Consolas" panose="020B0609020204030204" pitchFamily="49" charset="0"/>
              </a:rPr>
              <a:t>paramPage</a:t>
            </a:r>
            <a:r>
              <a:rPr lang="es-ES" sz="1050" dirty="0">
                <a:latin typeface="Consolas" panose="020B0609020204030204" pitchFamily="49" charset="0"/>
              </a:rPr>
              <a:t> as </a:t>
            </a:r>
            <a:r>
              <a:rPr lang="es-ES" sz="1050" dirty="0" err="1">
                <a:latin typeface="Consolas" panose="020B0609020204030204" pitchFamily="49" charset="0"/>
              </a:rPr>
              <a:t>number</a:t>
            </a:r>
            <a:r>
              <a:rPr lang="es-ES" sz="1050" dirty="0">
                <a:latin typeface="Consolas" panose="020B0609020204030204" pitchFamily="49" charset="0"/>
              </a:rPr>
              <a:t>) as table =&gt;</a:t>
            </a:r>
          </a:p>
          <a:p>
            <a:pPr marL="0" indent="0">
              <a:buNone/>
            </a:pPr>
            <a:r>
              <a:rPr lang="es-ES" sz="1050" dirty="0" err="1">
                <a:latin typeface="Consolas" panose="020B0609020204030204" pitchFamily="49" charset="0"/>
              </a:rPr>
              <a:t>let</a:t>
            </a:r>
            <a:endParaRPr lang="es-ES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</a:t>
            </a:r>
            <a:r>
              <a:rPr lang="es-ES" sz="1050" dirty="0" err="1">
                <a:latin typeface="Consolas" panose="020B0609020204030204" pitchFamily="49" charset="0"/>
              </a:rPr>
              <a:t>paginaQuery</a:t>
            </a:r>
            <a:r>
              <a:rPr lang="es-ES" sz="1050" dirty="0">
                <a:latin typeface="Consolas" panose="020B0609020204030204" pitchFamily="49" charset="0"/>
              </a:rPr>
              <a:t> = </a:t>
            </a:r>
            <a:r>
              <a:rPr lang="es-ES" sz="1050" dirty="0" err="1">
                <a:latin typeface="Consolas" panose="020B0609020204030204" pitchFamily="49" charset="0"/>
              </a:rPr>
              <a:t>if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  <a:r>
              <a:rPr lang="es-ES" sz="1050" dirty="0" err="1">
                <a:latin typeface="Consolas" panose="020B0609020204030204" pitchFamily="49" charset="0"/>
              </a:rPr>
              <a:t>paramPage</a:t>
            </a:r>
            <a:r>
              <a:rPr lang="es-ES" sz="1050" dirty="0">
                <a:latin typeface="Consolas" panose="020B0609020204030204" pitchFamily="49" charset="0"/>
              </a:rPr>
              <a:t>=1 </a:t>
            </a:r>
            <a:r>
              <a:rPr lang="es-ES" sz="1050" dirty="0" err="1">
                <a:latin typeface="Consolas" panose="020B0609020204030204" pitchFamily="49" charset="0"/>
              </a:rPr>
              <a:t>then</a:t>
            </a:r>
            <a:r>
              <a:rPr lang="es-ES" sz="1050" dirty="0">
                <a:latin typeface="Consolas" panose="020B0609020204030204" pitchFamily="49" charset="0"/>
              </a:rPr>
              <a:t> "</a:t>
            </a:r>
            <a:r>
              <a:rPr lang="es-ES" sz="1050" dirty="0" err="1">
                <a:latin typeface="Consolas" panose="020B0609020204030204" pitchFamily="49" charset="0"/>
              </a:rPr>
              <a:t>index</a:t>
            </a:r>
            <a:r>
              <a:rPr lang="es-ES" sz="1050" dirty="0">
                <a:latin typeface="Consolas" panose="020B0609020204030204" pitchFamily="49" charset="0"/>
              </a:rPr>
              <a:t>" </a:t>
            </a:r>
            <a:r>
              <a:rPr lang="es-ES" sz="1050" dirty="0" err="1">
                <a:latin typeface="Consolas" panose="020B0609020204030204" pitchFamily="49" charset="0"/>
              </a:rPr>
              <a:t>else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  <a:r>
              <a:rPr lang="es-ES" sz="1050" dirty="0" err="1">
                <a:latin typeface="Consolas" panose="020B0609020204030204" pitchFamily="49" charset="0"/>
              </a:rPr>
              <a:t>Number.ToText</a:t>
            </a:r>
            <a:r>
              <a:rPr lang="es-ES" sz="1050" dirty="0">
                <a:latin typeface="Consolas" panose="020B0609020204030204" pitchFamily="49" charset="0"/>
              </a:rPr>
              <a:t>(</a:t>
            </a:r>
            <a:r>
              <a:rPr lang="es-ES" sz="1050" dirty="0" err="1">
                <a:latin typeface="Consolas" panose="020B0609020204030204" pitchFamily="49" charset="0"/>
              </a:rPr>
              <a:t>paramPage</a:t>
            </a:r>
            <a:r>
              <a:rPr lang="es-ES" sz="1050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Origen = </a:t>
            </a:r>
            <a:r>
              <a:rPr lang="es-ES" sz="1050" dirty="0" err="1">
                <a:latin typeface="Consolas" panose="020B0609020204030204" pitchFamily="49" charset="0"/>
              </a:rPr>
              <a:t>Web.BrowserContents</a:t>
            </a:r>
            <a:r>
              <a:rPr lang="es-ES" sz="1050" dirty="0">
                <a:latin typeface="Consolas" panose="020B0609020204030204" pitchFamily="49" charset="0"/>
              </a:rPr>
              <a:t>("https://www.expansion.com/empresas-de/seguros-y-reaseguros/" &amp; </a:t>
            </a:r>
            <a:r>
              <a:rPr lang="es-ES" sz="1050" dirty="0" err="1">
                <a:latin typeface="Consolas" panose="020B0609020204030204" pitchFamily="49" charset="0"/>
              </a:rPr>
              <a:t>paginaQuery</a:t>
            </a:r>
            <a:r>
              <a:rPr lang="es-ES" sz="1050" dirty="0">
                <a:latin typeface="Consolas" panose="020B0609020204030204" pitchFamily="49" charset="0"/>
              </a:rPr>
              <a:t> &amp; ".</a:t>
            </a:r>
            <a:r>
              <a:rPr lang="es-ES" sz="1050" dirty="0" err="1">
                <a:latin typeface="Consolas" panose="020B0609020204030204" pitchFamily="49" charset="0"/>
              </a:rPr>
              <a:t>html</a:t>
            </a:r>
            <a:r>
              <a:rPr lang="es-ES" sz="1050" dirty="0">
                <a:latin typeface="Consolas" panose="020B0609020204030204" pitchFamily="49" charset="0"/>
              </a:rPr>
              <a:t>"),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Tabla = </a:t>
            </a:r>
            <a:r>
              <a:rPr lang="es-ES" sz="1050" dirty="0" err="1">
                <a:latin typeface="Consolas" panose="020B0609020204030204" pitchFamily="49" charset="0"/>
              </a:rPr>
              <a:t>Html.Table</a:t>
            </a:r>
            <a:r>
              <a:rPr lang="es-ES" sz="1050" dirty="0">
                <a:latin typeface="Consolas" panose="020B0609020204030204" pitchFamily="49" charset="0"/>
              </a:rPr>
              <a:t>(Origen, {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{"Nombre",     "DIV[id='</a:t>
            </a:r>
            <a:r>
              <a:rPr lang="es-ES" sz="1050" dirty="0" err="1">
                <a:latin typeface="Consolas" panose="020B0609020204030204" pitchFamily="49" charset="0"/>
              </a:rPr>
              <a:t>simulacion_tabla</a:t>
            </a:r>
            <a:r>
              <a:rPr lang="es-ES" sz="1050" dirty="0">
                <a:latin typeface="Consolas" panose="020B0609020204030204" pitchFamily="49" charset="0"/>
              </a:rPr>
              <a:t>'] &gt; UL &gt; LI &gt; UL &gt; :</a:t>
            </a:r>
            <a:r>
              <a:rPr lang="es-ES" sz="1050" dirty="0" err="1">
                <a:latin typeface="Consolas" panose="020B0609020204030204" pitchFamily="49" charset="0"/>
              </a:rPr>
              <a:t>nth-child</a:t>
            </a:r>
            <a:r>
              <a:rPr lang="es-ES" sz="1050" dirty="0">
                <a:latin typeface="Consolas" panose="020B0609020204030204" pitchFamily="49" charset="0"/>
              </a:rPr>
              <a:t>(1)"},        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{"</a:t>
            </a:r>
            <a:r>
              <a:rPr lang="es-ES" sz="1050" dirty="0" err="1">
                <a:latin typeface="Consolas" panose="020B0609020204030204" pitchFamily="49" charset="0"/>
              </a:rPr>
              <a:t>Nombre_lnk</a:t>
            </a:r>
            <a:r>
              <a:rPr lang="es-ES" sz="1050" dirty="0">
                <a:latin typeface="Consolas" panose="020B0609020204030204" pitchFamily="49" charset="0"/>
              </a:rPr>
              <a:t>", "DIV[id='</a:t>
            </a:r>
            <a:r>
              <a:rPr lang="es-ES" sz="1050" dirty="0" err="1">
                <a:latin typeface="Consolas" panose="020B0609020204030204" pitchFamily="49" charset="0"/>
              </a:rPr>
              <a:t>simulacion_tabla</a:t>
            </a:r>
            <a:r>
              <a:rPr lang="es-ES" sz="1050" dirty="0">
                <a:latin typeface="Consolas" panose="020B0609020204030204" pitchFamily="49" charset="0"/>
              </a:rPr>
              <a:t>'] &gt; UL &gt; LI &gt; UL &gt; :</a:t>
            </a:r>
            <a:r>
              <a:rPr lang="es-ES" sz="1050" dirty="0" err="1">
                <a:latin typeface="Consolas" panose="020B0609020204030204" pitchFamily="49" charset="0"/>
              </a:rPr>
              <a:t>nth-child</a:t>
            </a:r>
            <a:r>
              <a:rPr lang="es-ES" sz="1050" dirty="0">
                <a:latin typeface="Consolas" panose="020B0609020204030204" pitchFamily="49" charset="0"/>
              </a:rPr>
              <a:t>(1) &gt; a", </a:t>
            </a:r>
            <a:r>
              <a:rPr lang="es-ES" sz="1050" dirty="0" err="1">
                <a:latin typeface="Consolas" panose="020B0609020204030204" pitchFamily="49" charset="0"/>
              </a:rPr>
              <a:t>each</a:t>
            </a:r>
            <a:r>
              <a:rPr lang="es-ES" sz="1050" dirty="0">
                <a:latin typeface="Consolas" panose="020B0609020204030204" pitchFamily="49" charset="0"/>
              </a:rPr>
              <a:t> [</a:t>
            </a:r>
            <a:r>
              <a:rPr lang="es-ES" sz="1050" dirty="0" err="1">
                <a:latin typeface="Consolas" panose="020B0609020204030204" pitchFamily="49" charset="0"/>
              </a:rPr>
              <a:t>Attributes</a:t>
            </a:r>
            <a:r>
              <a:rPr lang="es-ES" sz="1050" dirty="0">
                <a:latin typeface="Consolas" panose="020B0609020204030204" pitchFamily="49" charset="0"/>
              </a:rPr>
              <a:t>][</a:t>
            </a:r>
            <a:r>
              <a:rPr lang="es-ES" sz="1050" dirty="0" err="1">
                <a:latin typeface="Consolas" panose="020B0609020204030204" pitchFamily="49" charset="0"/>
              </a:rPr>
              <a:t>href</a:t>
            </a:r>
            <a:r>
              <a:rPr lang="es-ES" sz="1050" dirty="0">
                <a:latin typeface="Consolas" panose="020B0609020204030204" pitchFamily="49" charset="0"/>
              </a:rPr>
              <a:t>]},        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{"</a:t>
            </a:r>
            <a:r>
              <a:rPr lang="es-ES" sz="1050" dirty="0" err="1">
                <a:latin typeface="Consolas" panose="020B0609020204030204" pitchFamily="49" charset="0"/>
              </a:rPr>
              <a:t>Poblacion</a:t>
            </a:r>
            <a:r>
              <a:rPr lang="es-ES" sz="1050" dirty="0">
                <a:latin typeface="Consolas" panose="020B0609020204030204" pitchFamily="49" charset="0"/>
              </a:rPr>
              <a:t>",  "DIV[id='</a:t>
            </a:r>
            <a:r>
              <a:rPr lang="es-ES" sz="1050" dirty="0" err="1">
                <a:latin typeface="Consolas" panose="020B0609020204030204" pitchFamily="49" charset="0"/>
              </a:rPr>
              <a:t>simulacion_tabla</a:t>
            </a:r>
            <a:r>
              <a:rPr lang="es-ES" sz="1050" dirty="0">
                <a:latin typeface="Consolas" panose="020B0609020204030204" pitchFamily="49" charset="0"/>
              </a:rPr>
              <a:t>'] &gt; UL &gt; LI &gt; UL &gt; :</a:t>
            </a:r>
            <a:r>
              <a:rPr lang="es-ES" sz="1050" dirty="0" err="1">
                <a:latin typeface="Consolas" panose="020B0609020204030204" pitchFamily="49" charset="0"/>
              </a:rPr>
              <a:t>nth-child</a:t>
            </a:r>
            <a:r>
              <a:rPr lang="es-ES" sz="1050" dirty="0">
                <a:latin typeface="Consolas" panose="020B0609020204030204" pitchFamily="49" charset="0"/>
              </a:rPr>
              <a:t>(2)"},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{"Provincia",  "DIV[id='</a:t>
            </a:r>
            <a:r>
              <a:rPr lang="es-ES" sz="1050" dirty="0" err="1">
                <a:latin typeface="Consolas" panose="020B0609020204030204" pitchFamily="49" charset="0"/>
              </a:rPr>
              <a:t>simulacion_tabla</a:t>
            </a:r>
            <a:r>
              <a:rPr lang="es-ES" sz="1050" dirty="0">
                <a:latin typeface="Consolas" panose="020B0609020204030204" pitchFamily="49" charset="0"/>
              </a:rPr>
              <a:t>'] &gt; UL &gt; LI &gt; UL &gt; :</a:t>
            </a:r>
            <a:r>
              <a:rPr lang="es-ES" sz="1050" dirty="0" err="1">
                <a:latin typeface="Consolas" panose="020B0609020204030204" pitchFamily="49" charset="0"/>
              </a:rPr>
              <a:t>nth-child</a:t>
            </a:r>
            <a:r>
              <a:rPr lang="es-ES" sz="1050" dirty="0">
                <a:latin typeface="Consolas" panose="020B0609020204030204" pitchFamily="49" charset="0"/>
              </a:rPr>
              <a:t>(3) "}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}, 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[</a:t>
            </a:r>
            <a:r>
              <a:rPr lang="es-ES" sz="1050" dirty="0" err="1">
                <a:latin typeface="Consolas" panose="020B0609020204030204" pitchFamily="49" charset="0"/>
              </a:rPr>
              <a:t>RowSelector</a:t>
            </a:r>
            <a:r>
              <a:rPr lang="es-ES" sz="1050" dirty="0">
                <a:latin typeface="Consolas" panose="020B0609020204030204" pitchFamily="49" charset="0"/>
              </a:rPr>
              <a:t>="DIV[id='</a:t>
            </a:r>
            <a:r>
              <a:rPr lang="es-ES" sz="1050" dirty="0" err="1">
                <a:latin typeface="Consolas" panose="020B0609020204030204" pitchFamily="49" charset="0"/>
              </a:rPr>
              <a:t>simulacion_tabla</a:t>
            </a:r>
            <a:r>
              <a:rPr lang="es-ES" sz="1050" dirty="0">
                <a:latin typeface="Consolas" panose="020B0609020204030204" pitchFamily="49" charset="0"/>
              </a:rPr>
              <a:t>'] &gt; UL &gt; LI &gt; UL "]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)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in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Tabla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06358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 – Reto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En segundo lugar, crearemos un nuevo script que utilizará la función para obtener un número fijo de páginas:</a:t>
            </a:r>
          </a:p>
          <a:p>
            <a:pPr marL="0" indent="0">
              <a:buNone/>
            </a:pPr>
            <a:endParaRPr lang="es-ES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050" dirty="0" err="1">
                <a:latin typeface="Consolas" panose="020B0609020204030204" pitchFamily="49" charset="0"/>
              </a:rPr>
              <a:t>let</a:t>
            </a:r>
            <a:endParaRPr lang="es-ES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Paginas = {1..3},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Origen = </a:t>
            </a:r>
            <a:r>
              <a:rPr lang="es-ES" sz="1050" dirty="0" err="1">
                <a:latin typeface="Consolas" panose="020B0609020204030204" pitchFamily="49" charset="0"/>
              </a:rPr>
              <a:t>List.Transform</a:t>
            </a:r>
            <a:r>
              <a:rPr lang="es-ES" sz="1050" dirty="0">
                <a:latin typeface="Consolas" panose="020B0609020204030204" pitchFamily="49" charset="0"/>
              </a:rPr>
              <a:t>(Paginas, </a:t>
            </a:r>
            <a:r>
              <a:rPr lang="es-ES" sz="1050" dirty="0" err="1">
                <a:latin typeface="Consolas" panose="020B0609020204030204" pitchFamily="49" charset="0"/>
              </a:rPr>
              <a:t>each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  <a:r>
              <a:rPr lang="es-ES" sz="1050" dirty="0" err="1">
                <a:latin typeface="Consolas" panose="020B0609020204030204" pitchFamily="49" charset="0"/>
              </a:rPr>
              <a:t>getEmpresas</a:t>
            </a:r>
            <a:r>
              <a:rPr lang="es-ES" sz="1050" dirty="0">
                <a:latin typeface="Consolas" panose="020B0609020204030204" pitchFamily="49" charset="0"/>
              </a:rPr>
              <a:t>(_)),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</a:t>
            </a:r>
            <a:r>
              <a:rPr lang="es-ES" sz="1050" dirty="0" err="1">
                <a:latin typeface="Consolas" panose="020B0609020204030204" pitchFamily="49" charset="0"/>
              </a:rPr>
              <a:t>ConvertToTable</a:t>
            </a:r>
            <a:r>
              <a:rPr lang="es-ES" sz="1050" dirty="0">
                <a:latin typeface="Consolas" panose="020B0609020204030204" pitchFamily="49" charset="0"/>
              </a:rPr>
              <a:t> = </a:t>
            </a:r>
            <a:r>
              <a:rPr lang="es-ES" sz="1050" dirty="0" err="1">
                <a:latin typeface="Consolas" panose="020B0609020204030204" pitchFamily="49" charset="0"/>
              </a:rPr>
              <a:t>Table.FromList</a:t>
            </a:r>
            <a:r>
              <a:rPr lang="es-ES" sz="1050" dirty="0">
                <a:latin typeface="Consolas" panose="020B0609020204030204" pitchFamily="49" charset="0"/>
              </a:rPr>
              <a:t>(Origen, </a:t>
            </a:r>
            <a:r>
              <a:rPr lang="es-ES" sz="1050" dirty="0" err="1">
                <a:latin typeface="Consolas" panose="020B0609020204030204" pitchFamily="49" charset="0"/>
              </a:rPr>
              <a:t>Splitter.SplitByNothing</a:t>
            </a:r>
            <a:r>
              <a:rPr lang="es-ES" sz="1050" dirty="0">
                <a:latin typeface="Consolas" panose="020B0609020204030204" pitchFamily="49" charset="0"/>
              </a:rPr>
              <a:t>(), </a:t>
            </a:r>
            <a:r>
              <a:rPr lang="es-ES" sz="1050" dirty="0" err="1">
                <a:latin typeface="Consolas" panose="020B0609020204030204" pitchFamily="49" charset="0"/>
              </a:rPr>
              <a:t>null</a:t>
            </a:r>
            <a:r>
              <a:rPr lang="es-ES" sz="1050" dirty="0">
                <a:latin typeface="Consolas" panose="020B0609020204030204" pitchFamily="49" charset="0"/>
              </a:rPr>
              <a:t>, </a:t>
            </a:r>
            <a:r>
              <a:rPr lang="es-ES" sz="1050" dirty="0" err="1">
                <a:latin typeface="Consolas" panose="020B0609020204030204" pitchFamily="49" charset="0"/>
              </a:rPr>
              <a:t>null</a:t>
            </a:r>
            <a:r>
              <a:rPr lang="es-ES" sz="1050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</a:t>
            </a:r>
            <a:r>
              <a:rPr lang="es-ES" sz="1050" dirty="0" err="1">
                <a:latin typeface="Consolas" panose="020B0609020204030204" pitchFamily="49" charset="0"/>
              </a:rPr>
              <a:t>ExpandColumns</a:t>
            </a:r>
            <a:r>
              <a:rPr lang="es-ES" sz="1050" dirty="0">
                <a:latin typeface="Consolas" panose="020B0609020204030204" pitchFamily="49" charset="0"/>
              </a:rPr>
              <a:t> = </a:t>
            </a:r>
            <a:r>
              <a:rPr lang="es-ES" sz="1050" dirty="0" err="1">
                <a:latin typeface="Consolas" panose="020B0609020204030204" pitchFamily="49" charset="0"/>
              </a:rPr>
              <a:t>Table.ExpandTableColumn</a:t>
            </a:r>
            <a:r>
              <a:rPr lang="es-ES" sz="1050" dirty="0">
                <a:latin typeface="Consolas" panose="020B0609020204030204" pitchFamily="49" charset="0"/>
              </a:rPr>
              <a:t>(</a:t>
            </a:r>
            <a:r>
              <a:rPr lang="es-ES" sz="1050" dirty="0" err="1">
                <a:latin typeface="Consolas" panose="020B0609020204030204" pitchFamily="49" charset="0"/>
              </a:rPr>
              <a:t>ConvertToTable</a:t>
            </a:r>
            <a:r>
              <a:rPr lang="es-ES" sz="1050" dirty="0">
                <a:latin typeface="Consolas" panose="020B0609020204030204" pitchFamily="49" charset="0"/>
              </a:rPr>
              <a:t>, "Column1", {"Nombre", "</a:t>
            </a:r>
            <a:r>
              <a:rPr lang="es-ES" sz="1050" dirty="0" err="1">
                <a:latin typeface="Consolas" panose="020B0609020204030204" pitchFamily="49" charset="0"/>
              </a:rPr>
              <a:t>Nombre_lnk</a:t>
            </a:r>
            <a:r>
              <a:rPr lang="es-ES" sz="1050" dirty="0">
                <a:latin typeface="Consolas" panose="020B0609020204030204" pitchFamily="49" charset="0"/>
              </a:rPr>
              <a:t>", "</a:t>
            </a:r>
            <a:r>
              <a:rPr lang="es-ES" sz="1050" dirty="0" err="1">
                <a:latin typeface="Consolas" panose="020B0609020204030204" pitchFamily="49" charset="0"/>
              </a:rPr>
              <a:t>Poblacion</a:t>
            </a:r>
            <a:r>
              <a:rPr lang="es-ES" sz="1050" dirty="0">
                <a:latin typeface="Consolas" panose="020B0609020204030204" pitchFamily="49" charset="0"/>
              </a:rPr>
              <a:t>", "Provincia"})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in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</a:t>
            </a:r>
            <a:r>
              <a:rPr lang="es-ES" sz="1050" dirty="0" err="1">
                <a:latin typeface="Consolas" panose="020B0609020204030204" pitchFamily="49" charset="0"/>
              </a:rPr>
              <a:t>ExpandColumns</a:t>
            </a:r>
            <a:endParaRPr lang="es-ES" sz="1800" dirty="0"/>
          </a:p>
          <a:p>
            <a:pPr marL="0" indent="0">
              <a:buNone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23089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 – Reto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Obviamente, esta solución no es suficiente, tenemos que encontrar un método de paginar hasta llegar al fin. </a:t>
            </a:r>
          </a:p>
          <a:p>
            <a:pPr marL="0" indent="0">
              <a:buNone/>
            </a:pPr>
            <a:endParaRPr lang="es-ES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050" dirty="0" err="1">
                <a:latin typeface="Consolas" panose="020B0609020204030204" pitchFamily="49" charset="0"/>
              </a:rPr>
              <a:t>let</a:t>
            </a:r>
            <a:endParaRPr lang="es-ES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Llamadas=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</a:t>
            </a:r>
            <a:r>
              <a:rPr lang="es-ES" sz="1050" dirty="0" err="1">
                <a:latin typeface="Consolas" panose="020B0609020204030204" pitchFamily="49" charset="0"/>
              </a:rPr>
              <a:t>List.Generate</a:t>
            </a:r>
            <a:r>
              <a:rPr lang="es-ES" sz="105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()=&gt;[Page </a:t>
            </a:r>
            <a:r>
              <a:rPr lang="es-ES" sz="1050" dirty="0" err="1">
                <a:latin typeface="Consolas" panose="020B0609020204030204" pitchFamily="49" charset="0"/>
              </a:rPr>
              <a:t>Number</a:t>
            </a:r>
            <a:r>
              <a:rPr lang="es-ES" sz="1050" dirty="0">
                <a:latin typeface="Consolas" panose="020B0609020204030204" pitchFamily="49" charset="0"/>
              </a:rPr>
              <a:t>=1,Func=</a:t>
            </a:r>
            <a:r>
              <a:rPr lang="es-ES" sz="1050" dirty="0" err="1">
                <a:latin typeface="Consolas" panose="020B0609020204030204" pitchFamily="49" charset="0"/>
              </a:rPr>
              <a:t>getEmpresas</a:t>
            </a:r>
            <a:r>
              <a:rPr lang="es-ES" sz="1050" dirty="0">
                <a:latin typeface="Consolas" panose="020B0609020204030204" pitchFamily="49" charset="0"/>
              </a:rPr>
              <a:t>(1)], 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</a:t>
            </a:r>
            <a:r>
              <a:rPr lang="es-ES" sz="1050" dirty="0" err="1">
                <a:latin typeface="Consolas" panose="020B0609020204030204" pitchFamily="49" charset="0"/>
              </a:rPr>
              <a:t>each</a:t>
            </a:r>
            <a:r>
              <a:rPr lang="es-ES" sz="1050" dirty="0">
                <a:latin typeface="Consolas" panose="020B0609020204030204" pitchFamily="49" charset="0"/>
              </a:rPr>
              <a:t> _[Page </a:t>
            </a:r>
            <a:r>
              <a:rPr lang="es-ES" sz="1050" dirty="0" err="1">
                <a:latin typeface="Consolas" panose="020B0609020204030204" pitchFamily="49" charset="0"/>
              </a:rPr>
              <a:t>Number</a:t>
            </a:r>
            <a:r>
              <a:rPr lang="es-ES" sz="1050" dirty="0">
                <a:latin typeface="Consolas" panose="020B0609020204030204" pitchFamily="49" charset="0"/>
              </a:rPr>
              <a:t>]&lt;4 /*(try _[</a:t>
            </a:r>
            <a:r>
              <a:rPr lang="es-ES" sz="1050" dirty="0" err="1">
                <a:latin typeface="Consolas" panose="020B0609020204030204" pitchFamily="49" charset="0"/>
              </a:rPr>
              <a:t>Func</a:t>
            </a:r>
            <a:r>
              <a:rPr lang="es-ES" sz="1050" dirty="0">
                <a:latin typeface="Consolas" panose="020B0609020204030204" pitchFamily="49" charset="0"/>
              </a:rPr>
              <a:t>])[</a:t>
            </a:r>
            <a:r>
              <a:rPr lang="es-ES" sz="1050" dirty="0" err="1">
                <a:latin typeface="Consolas" panose="020B0609020204030204" pitchFamily="49" charset="0"/>
              </a:rPr>
              <a:t>HasError</a:t>
            </a:r>
            <a:r>
              <a:rPr lang="es-ES" sz="1050" dirty="0">
                <a:latin typeface="Consolas" panose="020B0609020204030204" pitchFamily="49" charset="0"/>
              </a:rPr>
              <a:t>]=false*/, 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</a:t>
            </a:r>
            <a:r>
              <a:rPr lang="es-ES" sz="1050" dirty="0" err="1">
                <a:latin typeface="Consolas" panose="020B0609020204030204" pitchFamily="49" charset="0"/>
              </a:rPr>
              <a:t>each</a:t>
            </a:r>
            <a:r>
              <a:rPr lang="es-ES" sz="1050" dirty="0">
                <a:latin typeface="Consolas" panose="020B0609020204030204" pitchFamily="49" charset="0"/>
              </a:rPr>
              <a:t> [Page </a:t>
            </a:r>
            <a:r>
              <a:rPr lang="es-ES" sz="1050" dirty="0" err="1">
                <a:latin typeface="Consolas" panose="020B0609020204030204" pitchFamily="49" charset="0"/>
              </a:rPr>
              <a:t>Number</a:t>
            </a:r>
            <a:r>
              <a:rPr lang="es-ES" sz="1050" dirty="0">
                <a:latin typeface="Consolas" panose="020B0609020204030204" pitchFamily="49" charset="0"/>
              </a:rPr>
              <a:t>=_[Page </a:t>
            </a:r>
            <a:r>
              <a:rPr lang="es-ES" sz="1050" dirty="0" err="1">
                <a:latin typeface="Consolas" panose="020B0609020204030204" pitchFamily="49" charset="0"/>
              </a:rPr>
              <a:t>Number</a:t>
            </a:r>
            <a:r>
              <a:rPr lang="es-ES" sz="1050" dirty="0">
                <a:latin typeface="Consolas" panose="020B0609020204030204" pitchFamily="49" charset="0"/>
              </a:rPr>
              <a:t>]+1, </a:t>
            </a:r>
            <a:r>
              <a:rPr lang="es-ES" sz="1050" dirty="0" err="1">
                <a:latin typeface="Consolas" panose="020B0609020204030204" pitchFamily="49" charset="0"/>
              </a:rPr>
              <a:t>Func</a:t>
            </a:r>
            <a:r>
              <a:rPr lang="es-ES" sz="1050" dirty="0">
                <a:latin typeface="Consolas" panose="020B0609020204030204" pitchFamily="49" charset="0"/>
              </a:rPr>
              <a:t>=</a:t>
            </a:r>
            <a:r>
              <a:rPr lang="es-ES" sz="1050" dirty="0" err="1">
                <a:latin typeface="Consolas" panose="020B0609020204030204" pitchFamily="49" charset="0"/>
              </a:rPr>
              <a:t>getEmpresas</a:t>
            </a:r>
            <a:r>
              <a:rPr lang="es-ES" sz="1050" dirty="0">
                <a:latin typeface="Consolas" panose="020B0609020204030204" pitchFamily="49" charset="0"/>
              </a:rPr>
              <a:t>([Page </a:t>
            </a:r>
            <a:r>
              <a:rPr lang="es-ES" sz="1050" dirty="0" err="1">
                <a:latin typeface="Consolas" panose="020B0609020204030204" pitchFamily="49" charset="0"/>
              </a:rPr>
              <a:t>Number</a:t>
            </a:r>
            <a:r>
              <a:rPr lang="es-ES" sz="1050" dirty="0">
                <a:latin typeface="Consolas" panose="020B0609020204030204" pitchFamily="49" charset="0"/>
              </a:rPr>
              <a:t>]+1)],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</a:t>
            </a:r>
            <a:r>
              <a:rPr lang="es-ES" sz="1050" dirty="0" err="1">
                <a:latin typeface="Consolas" panose="020B0609020204030204" pitchFamily="49" charset="0"/>
              </a:rPr>
              <a:t>each</a:t>
            </a:r>
            <a:r>
              <a:rPr lang="es-ES" sz="1050" dirty="0">
                <a:latin typeface="Consolas" panose="020B0609020204030204" pitchFamily="49" charset="0"/>
              </a:rPr>
              <a:t> _[</a:t>
            </a:r>
            <a:r>
              <a:rPr lang="es-ES" sz="1050" dirty="0" err="1">
                <a:latin typeface="Consolas" panose="020B0609020204030204" pitchFamily="49" charset="0"/>
              </a:rPr>
              <a:t>Func</a:t>
            </a:r>
            <a:r>
              <a:rPr lang="es-ES" sz="1050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),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</a:t>
            </a:r>
            <a:r>
              <a:rPr lang="es-ES" sz="1050" dirty="0" err="1">
                <a:latin typeface="Consolas" panose="020B0609020204030204" pitchFamily="49" charset="0"/>
              </a:rPr>
              <a:t>ConvertToTable</a:t>
            </a:r>
            <a:r>
              <a:rPr lang="es-ES" sz="1050" dirty="0">
                <a:latin typeface="Consolas" panose="020B0609020204030204" pitchFamily="49" charset="0"/>
              </a:rPr>
              <a:t> = </a:t>
            </a:r>
            <a:r>
              <a:rPr lang="es-ES" sz="1050" dirty="0" err="1">
                <a:latin typeface="Consolas" panose="020B0609020204030204" pitchFamily="49" charset="0"/>
              </a:rPr>
              <a:t>Table.FromList</a:t>
            </a:r>
            <a:r>
              <a:rPr lang="es-ES" sz="1050" dirty="0">
                <a:latin typeface="Consolas" panose="020B0609020204030204" pitchFamily="49" charset="0"/>
              </a:rPr>
              <a:t>(Llamadas, </a:t>
            </a:r>
            <a:r>
              <a:rPr lang="es-ES" sz="1050" dirty="0" err="1">
                <a:latin typeface="Consolas" panose="020B0609020204030204" pitchFamily="49" charset="0"/>
              </a:rPr>
              <a:t>Splitter.SplitByNothing</a:t>
            </a:r>
            <a:r>
              <a:rPr lang="es-ES" sz="1050" dirty="0">
                <a:latin typeface="Consolas" panose="020B0609020204030204" pitchFamily="49" charset="0"/>
              </a:rPr>
              <a:t>(), </a:t>
            </a:r>
            <a:r>
              <a:rPr lang="es-ES" sz="1050" dirty="0" err="1">
                <a:latin typeface="Consolas" panose="020B0609020204030204" pitchFamily="49" charset="0"/>
              </a:rPr>
              <a:t>null</a:t>
            </a:r>
            <a:r>
              <a:rPr lang="es-ES" sz="1050" dirty="0">
                <a:latin typeface="Consolas" panose="020B0609020204030204" pitchFamily="49" charset="0"/>
              </a:rPr>
              <a:t>, </a:t>
            </a:r>
            <a:r>
              <a:rPr lang="es-ES" sz="1050" dirty="0" err="1">
                <a:latin typeface="Consolas" panose="020B0609020204030204" pitchFamily="49" charset="0"/>
              </a:rPr>
              <a:t>null</a:t>
            </a:r>
            <a:r>
              <a:rPr lang="es-ES" sz="1050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</a:t>
            </a:r>
            <a:r>
              <a:rPr lang="es-ES" sz="1050" dirty="0" err="1">
                <a:latin typeface="Consolas" panose="020B0609020204030204" pitchFamily="49" charset="0"/>
              </a:rPr>
              <a:t>ExpandColumns</a:t>
            </a:r>
            <a:r>
              <a:rPr lang="es-ES" sz="1050" dirty="0">
                <a:latin typeface="Consolas" panose="020B0609020204030204" pitchFamily="49" charset="0"/>
              </a:rPr>
              <a:t> = </a:t>
            </a:r>
            <a:r>
              <a:rPr lang="es-ES" sz="1050" dirty="0" err="1">
                <a:latin typeface="Consolas" panose="020B0609020204030204" pitchFamily="49" charset="0"/>
              </a:rPr>
              <a:t>Table.ExpandTableColumn</a:t>
            </a:r>
            <a:r>
              <a:rPr lang="es-ES" sz="1050" dirty="0">
                <a:latin typeface="Consolas" panose="020B0609020204030204" pitchFamily="49" charset="0"/>
              </a:rPr>
              <a:t>(</a:t>
            </a:r>
            <a:r>
              <a:rPr lang="es-ES" sz="1050" dirty="0" err="1">
                <a:latin typeface="Consolas" panose="020B0609020204030204" pitchFamily="49" charset="0"/>
              </a:rPr>
              <a:t>ConvertToTable</a:t>
            </a:r>
            <a:r>
              <a:rPr lang="es-ES" sz="1050" dirty="0">
                <a:latin typeface="Consolas" panose="020B0609020204030204" pitchFamily="49" charset="0"/>
              </a:rPr>
              <a:t>, "Column1", {"Nombre", "</a:t>
            </a:r>
            <a:r>
              <a:rPr lang="es-ES" sz="1050" dirty="0" err="1">
                <a:latin typeface="Consolas" panose="020B0609020204030204" pitchFamily="49" charset="0"/>
              </a:rPr>
              <a:t>Nombre_lnk</a:t>
            </a:r>
            <a:r>
              <a:rPr lang="es-ES" sz="1050" dirty="0">
                <a:latin typeface="Consolas" panose="020B0609020204030204" pitchFamily="49" charset="0"/>
              </a:rPr>
              <a:t>", "</a:t>
            </a:r>
            <a:r>
              <a:rPr lang="es-ES" sz="1050" dirty="0" err="1">
                <a:latin typeface="Consolas" panose="020B0609020204030204" pitchFamily="49" charset="0"/>
              </a:rPr>
              <a:t>Poblacion</a:t>
            </a:r>
            <a:r>
              <a:rPr lang="es-ES" sz="1050" dirty="0">
                <a:latin typeface="Consolas" panose="020B0609020204030204" pitchFamily="49" charset="0"/>
              </a:rPr>
              <a:t>", "Provincia"})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in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</a:t>
            </a:r>
            <a:r>
              <a:rPr lang="es-ES" sz="1050" dirty="0" err="1">
                <a:latin typeface="Consolas" panose="020B0609020204030204" pitchFamily="49" charset="0"/>
              </a:rPr>
              <a:t>ExpandColumns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26863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 – Reto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sz="1800" dirty="0"/>
              <a:t>Ahora que ya tenemos un listado completo, queremos además añadirle el detalle de cada una de las empresas, para ello accederemos al enlace asociado y recuperaremos la información mediante una función: </a:t>
            </a:r>
          </a:p>
          <a:p>
            <a:pPr marL="0" indent="0">
              <a:buNone/>
            </a:pPr>
            <a:endParaRPr lang="es-ES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(</a:t>
            </a:r>
            <a:r>
              <a:rPr lang="es-ES" sz="1050" dirty="0" err="1">
                <a:latin typeface="Consolas" panose="020B0609020204030204" pitchFamily="49" charset="0"/>
              </a:rPr>
              <a:t>url</a:t>
            </a:r>
            <a:r>
              <a:rPr lang="es-ES" sz="1050" dirty="0">
                <a:latin typeface="Consolas" panose="020B0609020204030204" pitchFamily="49" charset="0"/>
              </a:rPr>
              <a:t> as </a:t>
            </a:r>
            <a:r>
              <a:rPr lang="es-ES" sz="1050" dirty="0" err="1">
                <a:latin typeface="Consolas" panose="020B0609020204030204" pitchFamily="49" charset="0"/>
              </a:rPr>
              <a:t>text</a:t>
            </a:r>
            <a:r>
              <a:rPr lang="es-ES" sz="1050" dirty="0">
                <a:latin typeface="Consolas" panose="020B0609020204030204" pitchFamily="49" charset="0"/>
              </a:rPr>
              <a:t>) as </a:t>
            </a:r>
            <a:r>
              <a:rPr lang="es-ES" sz="1050" dirty="0" err="1">
                <a:latin typeface="Consolas" panose="020B0609020204030204" pitchFamily="49" charset="0"/>
              </a:rPr>
              <a:t>record</a:t>
            </a:r>
            <a:r>
              <a:rPr lang="es-ES" sz="1050" dirty="0"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es-ES" sz="1050" dirty="0" err="1">
                <a:latin typeface="Consolas" panose="020B0609020204030204" pitchFamily="49" charset="0"/>
              </a:rPr>
              <a:t>let</a:t>
            </a:r>
            <a:endParaRPr lang="es-ES" sz="105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Origen = </a:t>
            </a:r>
            <a:r>
              <a:rPr lang="es-ES" sz="1050" dirty="0" err="1">
                <a:latin typeface="Consolas" panose="020B0609020204030204" pitchFamily="49" charset="0"/>
              </a:rPr>
              <a:t>Web.BrowserContents</a:t>
            </a:r>
            <a:r>
              <a:rPr lang="es-ES" sz="1050" dirty="0">
                <a:latin typeface="Consolas" panose="020B0609020204030204" pitchFamily="49" charset="0"/>
              </a:rPr>
              <a:t>(</a:t>
            </a:r>
            <a:r>
              <a:rPr lang="es-ES" sz="1050" dirty="0" err="1">
                <a:latin typeface="Consolas" panose="020B0609020204030204" pitchFamily="49" charset="0"/>
              </a:rPr>
              <a:t>url</a:t>
            </a:r>
            <a:r>
              <a:rPr lang="es-ES" sz="1050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Tabla = </a:t>
            </a:r>
            <a:r>
              <a:rPr lang="es-ES" sz="1050" dirty="0" err="1">
                <a:latin typeface="Consolas" panose="020B0609020204030204" pitchFamily="49" charset="0"/>
              </a:rPr>
              <a:t>Html.Table</a:t>
            </a:r>
            <a:r>
              <a:rPr lang="es-ES" sz="1050" dirty="0">
                <a:latin typeface="Consolas" panose="020B0609020204030204" pitchFamily="49" charset="0"/>
              </a:rPr>
              <a:t>(Origen, 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{"</a:t>
            </a:r>
            <a:r>
              <a:rPr lang="es-ES" sz="1050" dirty="0" err="1">
                <a:latin typeface="Consolas" panose="020B0609020204030204" pitchFamily="49" charset="0"/>
              </a:rPr>
              <a:t>Facturacion</a:t>
            </a:r>
            <a:r>
              <a:rPr lang="es-ES" sz="1050" dirty="0">
                <a:latin typeface="Consolas" panose="020B0609020204030204" pitchFamily="49" charset="0"/>
              </a:rPr>
              <a:t>", "TD[id='</a:t>
            </a:r>
            <a:r>
              <a:rPr lang="es-ES" sz="1050" dirty="0" err="1">
                <a:latin typeface="Consolas" panose="020B0609020204030204" pitchFamily="49" charset="0"/>
              </a:rPr>
              <a:t>facturacion_dato</a:t>
            </a:r>
            <a:r>
              <a:rPr lang="es-ES" sz="1050" dirty="0">
                <a:latin typeface="Consolas" panose="020B0609020204030204" pitchFamily="49" charset="0"/>
              </a:rPr>
              <a:t>'] "},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{"Tamaño empresa", "ARTICLE[id='</a:t>
            </a:r>
            <a:r>
              <a:rPr lang="es-ES" sz="1050" dirty="0" err="1">
                <a:latin typeface="Consolas" panose="020B0609020204030204" pitchFamily="49" charset="0"/>
              </a:rPr>
              <a:t>bloque_ficha_axesor</a:t>
            </a:r>
            <a:r>
              <a:rPr lang="es-ES" sz="1050" dirty="0">
                <a:latin typeface="Consolas" panose="020B0609020204030204" pitchFamily="49" charset="0"/>
              </a:rPr>
              <a:t>'] &gt; SECTION &gt; TABLE &gt; TBODY &gt; TR &gt; TD[id='</a:t>
            </a:r>
            <a:r>
              <a:rPr lang="es-ES" sz="1050" dirty="0" err="1">
                <a:latin typeface="Consolas" panose="020B0609020204030204" pitchFamily="49" charset="0"/>
              </a:rPr>
              <a:t>tamano_empresa</a:t>
            </a:r>
            <a:r>
              <a:rPr lang="es-ES" sz="1050" dirty="0">
                <a:latin typeface="Consolas" panose="020B0609020204030204" pitchFamily="49" charset="0"/>
              </a:rPr>
              <a:t>']"},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{"Fecha constitución", "ARTICLE[id='</a:t>
            </a:r>
            <a:r>
              <a:rPr lang="es-ES" sz="1050" dirty="0" err="1">
                <a:latin typeface="Consolas" panose="020B0609020204030204" pitchFamily="49" charset="0"/>
              </a:rPr>
              <a:t>bloque_ficha_axesor</a:t>
            </a:r>
            <a:r>
              <a:rPr lang="es-ES" sz="1050" dirty="0">
                <a:latin typeface="Consolas" panose="020B0609020204030204" pitchFamily="49" charset="0"/>
              </a:rPr>
              <a:t>'] &gt; SECTION &gt; TABLE &gt; TBODY &gt; TR &gt; TD[id='</a:t>
            </a:r>
            <a:r>
              <a:rPr lang="es-ES" sz="1050" dirty="0" err="1">
                <a:latin typeface="Consolas" panose="020B0609020204030204" pitchFamily="49" charset="0"/>
              </a:rPr>
              <a:t>fecha_constitucion_empresa</a:t>
            </a:r>
            <a:r>
              <a:rPr lang="es-ES" sz="1050" dirty="0">
                <a:latin typeface="Consolas" panose="020B0609020204030204" pitchFamily="49" charset="0"/>
              </a:rPr>
              <a:t>']"},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    {"Número empleados", "ARTICLE[id='</a:t>
            </a:r>
            <a:r>
              <a:rPr lang="es-ES" sz="1050" dirty="0" err="1">
                <a:latin typeface="Consolas" panose="020B0609020204030204" pitchFamily="49" charset="0"/>
              </a:rPr>
              <a:t>bloque_ficha_axesor</a:t>
            </a:r>
            <a:r>
              <a:rPr lang="es-ES" sz="1050" dirty="0">
                <a:latin typeface="Consolas" panose="020B0609020204030204" pitchFamily="49" charset="0"/>
              </a:rPr>
              <a:t>'] &gt; SECTION &gt; TABLE &gt; TBODY &gt; TR &gt; TD[id='</a:t>
            </a:r>
            <a:r>
              <a:rPr lang="es-ES" sz="1050" dirty="0" err="1">
                <a:latin typeface="Consolas" panose="020B0609020204030204" pitchFamily="49" charset="0"/>
              </a:rPr>
              <a:t>numero_empleados_dato</a:t>
            </a:r>
            <a:r>
              <a:rPr lang="es-ES" sz="1050" dirty="0">
                <a:latin typeface="Consolas" panose="020B0609020204030204" pitchFamily="49" charset="0"/>
              </a:rPr>
              <a:t>']"}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},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    [</a:t>
            </a:r>
            <a:r>
              <a:rPr lang="es-ES" sz="1050" dirty="0" err="1">
                <a:latin typeface="Consolas" panose="020B0609020204030204" pitchFamily="49" charset="0"/>
              </a:rPr>
              <a:t>RowSelector</a:t>
            </a:r>
            <a:r>
              <a:rPr lang="es-ES" sz="1050" dirty="0">
                <a:latin typeface="Consolas" panose="020B0609020204030204" pitchFamily="49" charset="0"/>
              </a:rPr>
              <a:t>="ARTICLE[id='</a:t>
            </a:r>
            <a:r>
              <a:rPr lang="es-ES" sz="1050" dirty="0" err="1">
                <a:latin typeface="Consolas" panose="020B0609020204030204" pitchFamily="49" charset="0"/>
              </a:rPr>
              <a:t>bloque_ficha_axesor</a:t>
            </a:r>
            <a:r>
              <a:rPr lang="es-ES" sz="1050" dirty="0">
                <a:latin typeface="Consolas" panose="020B0609020204030204" pitchFamily="49" charset="0"/>
              </a:rPr>
              <a:t>']"]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),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</a:t>
            </a:r>
            <a:r>
              <a:rPr lang="es-ES" sz="1050" dirty="0" err="1">
                <a:latin typeface="Consolas" panose="020B0609020204030204" pitchFamily="49" charset="0"/>
              </a:rPr>
              <a:t>Facturacion</a:t>
            </a:r>
            <a:r>
              <a:rPr lang="es-ES" sz="1050" dirty="0">
                <a:latin typeface="Consolas" panose="020B0609020204030204" pitchFamily="49" charset="0"/>
              </a:rPr>
              <a:t> = </a:t>
            </a:r>
            <a:r>
              <a:rPr lang="es-ES" sz="1050" dirty="0" err="1">
                <a:latin typeface="Consolas" panose="020B0609020204030204" pitchFamily="49" charset="0"/>
              </a:rPr>
              <a:t>Table.First</a:t>
            </a:r>
            <a:r>
              <a:rPr lang="es-ES" sz="1050" dirty="0">
                <a:latin typeface="Consolas" panose="020B0609020204030204" pitchFamily="49" charset="0"/>
              </a:rPr>
              <a:t>(Tabla)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in</a:t>
            </a:r>
          </a:p>
          <a:p>
            <a:pPr marL="0" indent="0">
              <a:buNone/>
            </a:pPr>
            <a:r>
              <a:rPr lang="es-ES" sz="1050" dirty="0">
                <a:latin typeface="Consolas" panose="020B0609020204030204" pitchFamily="49" charset="0"/>
              </a:rPr>
              <a:t>    </a:t>
            </a:r>
            <a:r>
              <a:rPr lang="es-ES" sz="1050" dirty="0" err="1">
                <a:latin typeface="Consolas" panose="020B0609020204030204" pitchFamily="49" charset="0"/>
              </a:rPr>
              <a:t>Facturacion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60277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 – Reto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sz="1800" dirty="0"/>
              <a:t>Y añadiremos esta llamada en cada uno de los registros obtenidos:</a:t>
            </a:r>
          </a:p>
          <a:p>
            <a:pPr marL="0" indent="0">
              <a:buNone/>
            </a:pPr>
            <a:r>
              <a:rPr lang="es-ES" sz="1600" dirty="0" err="1">
                <a:latin typeface="Consolas" panose="020B0609020204030204" pitchFamily="49" charset="0"/>
              </a:rPr>
              <a:t>let</a:t>
            </a:r>
            <a:endParaRPr lang="es-E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Llamadas=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</a:t>
            </a:r>
            <a:r>
              <a:rPr lang="es-ES" sz="1600" dirty="0" err="1">
                <a:latin typeface="Consolas" panose="020B0609020204030204" pitchFamily="49" charset="0"/>
              </a:rPr>
              <a:t>List.Generate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    ()=&gt;[Page </a:t>
            </a:r>
            <a:r>
              <a:rPr lang="es-ES" sz="1600" dirty="0" err="1">
                <a:latin typeface="Consolas" panose="020B0609020204030204" pitchFamily="49" charset="0"/>
              </a:rPr>
              <a:t>Number</a:t>
            </a:r>
            <a:r>
              <a:rPr lang="es-ES" sz="1600" dirty="0">
                <a:latin typeface="Consolas" panose="020B0609020204030204" pitchFamily="49" charset="0"/>
              </a:rPr>
              <a:t>=1,Func=</a:t>
            </a:r>
            <a:r>
              <a:rPr lang="es-ES" sz="1600" dirty="0" err="1">
                <a:latin typeface="Consolas" panose="020B0609020204030204" pitchFamily="49" charset="0"/>
              </a:rPr>
              <a:t>getEmpresas</a:t>
            </a:r>
            <a:r>
              <a:rPr lang="es-ES" sz="1600" dirty="0">
                <a:latin typeface="Consolas" panose="020B0609020204030204" pitchFamily="49" charset="0"/>
              </a:rPr>
              <a:t>(1)], 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each</a:t>
            </a:r>
            <a:r>
              <a:rPr lang="es-ES" sz="1600" dirty="0">
                <a:latin typeface="Consolas" panose="020B0609020204030204" pitchFamily="49" charset="0"/>
              </a:rPr>
              <a:t> _[Page </a:t>
            </a:r>
            <a:r>
              <a:rPr lang="es-ES" sz="1600" dirty="0" err="1">
                <a:latin typeface="Consolas" panose="020B0609020204030204" pitchFamily="49" charset="0"/>
              </a:rPr>
              <a:t>Number</a:t>
            </a:r>
            <a:r>
              <a:rPr lang="es-ES" sz="1600" dirty="0">
                <a:latin typeface="Consolas" panose="020B0609020204030204" pitchFamily="49" charset="0"/>
              </a:rPr>
              <a:t>]&lt;4 /*(try _[</a:t>
            </a:r>
            <a:r>
              <a:rPr lang="es-ES" sz="1600" dirty="0" err="1">
                <a:latin typeface="Consolas" panose="020B0609020204030204" pitchFamily="49" charset="0"/>
              </a:rPr>
              <a:t>Func</a:t>
            </a:r>
            <a:r>
              <a:rPr lang="es-ES" sz="1600" dirty="0">
                <a:latin typeface="Consolas" panose="020B0609020204030204" pitchFamily="49" charset="0"/>
              </a:rPr>
              <a:t>])[</a:t>
            </a:r>
            <a:r>
              <a:rPr lang="es-ES" sz="1600" dirty="0" err="1">
                <a:latin typeface="Consolas" panose="020B0609020204030204" pitchFamily="49" charset="0"/>
              </a:rPr>
              <a:t>HasError</a:t>
            </a:r>
            <a:r>
              <a:rPr lang="es-ES" sz="1600" dirty="0">
                <a:latin typeface="Consolas" panose="020B0609020204030204" pitchFamily="49" charset="0"/>
              </a:rPr>
              <a:t>]=false*/, 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each</a:t>
            </a:r>
            <a:r>
              <a:rPr lang="es-ES" sz="1600" dirty="0">
                <a:latin typeface="Consolas" panose="020B0609020204030204" pitchFamily="49" charset="0"/>
              </a:rPr>
              <a:t> [Page </a:t>
            </a:r>
            <a:r>
              <a:rPr lang="es-ES" sz="1600" dirty="0" err="1">
                <a:latin typeface="Consolas" panose="020B0609020204030204" pitchFamily="49" charset="0"/>
              </a:rPr>
              <a:t>Number</a:t>
            </a:r>
            <a:r>
              <a:rPr lang="es-ES" sz="1600" dirty="0">
                <a:latin typeface="Consolas" panose="020B0609020204030204" pitchFamily="49" charset="0"/>
              </a:rPr>
              <a:t>=_[Page </a:t>
            </a:r>
            <a:r>
              <a:rPr lang="es-ES" sz="1600" dirty="0" err="1">
                <a:latin typeface="Consolas" panose="020B0609020204030204" pitchFamily="49" charset="0"/>
              </a:rPr>
              <a:t>Number</a:t>
            </a:r>
            <a:r>
              <a:rPr lang="es-ES" sz="1600" dirty="0">
                <a:latin typeface="Consolas" panose="020B0609020204030204" pitchFamily="49" charset="0"/>
              </a:rPr>
              <a:t>]+1, </a:t>
            </a:r>
            <a:r>
              <a:rPr lang="es-ES" sz="1600" dirty="0" err="1">
                <a:latin typeface="Consolas" panose="020B0609020204030204" pitchFamily="49" charset="0"/>
              </a:rPr>
              <a:t>Func</a:t>
            </a:r>
            <a:r>
              <a:rPr lang="es-ES" sz="1600" dirty="0">
                <a:latin typeface="Consolas" panose="020B0609020204030204" pitchFamily="49" charset="0"/>
              </a:rPr>
              <a:t>=</a:t>
            </a:r>
            <a:r>
              <a:rPr lang="es-ES" sz="1600" dirty="0" err="1">
                <a:latin typeface="Consolas" panose="020B0609020204030204" pitchFamily="49" charset="0"/>
              </a:rPr>
              <a:t>getEmpresas</a:t>
            </a:r>
            <a:r>
              <a:rPr lang="es-ES" sz="1600" dirty="0">
                <a:latin typeface="Consolas" panose="020B0609020204030204" pitchFamily="49" charset="0"/>
              </a:rPr>
              <a:t>([Page </a:t>
            </a:r>
            <a:r>
              <a:rPr lang="es-ES" sz="1600" dirty="0" err="1">
                <a:latin typeface="Consolas" panose="020B0609020204030204" pitchFamily="49" charset="0"/>
              </a:rPr>
              <a:t>Number</a:t>
            </a:r>
            <a:r>
              <a:rPr lang="es-ES" sz="1600" dirty="0">
                <a:latin typeface="Consolas" panose="020B0609020204030204" pitchFamily="49" charset="0"/>
              </a:rPr>
              <a:t>]+1)],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each</a:t>
            </a:r>
            <a:r>
              <a:rPr lang="es-ES" sz="1600" dirty="0">
                <a:latin typeface="Consolas" panose="020B0609020204030204" pitchFamily="49" charset="0"/>
              </a:rPr>
              <a:t> _[</a:t>
            </a:r>
            <a:r>
              <a:rPr lang="es-ES" sz="1600" dirty="0" err="1">
                <a:latin typeface="Consolas" panose="020B0609020204030204" pitchFamily="49" charset="0"/>
              </a:rPr>
              <a:t>Func</a:t>
            </a:r>
            <a:r>
              <a:rPr lang="es-ES" sz="16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</a:rPr>
              <a:t>ConvertToTable</a:t>
            </a:r>
            <a:r>
              <a:rPr lang="es-ES" sz="1600" dirty="0">
                <a:latin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</a:rPr>
              <a:t>Table.FromList</a:t>
            </a:r>
            <a:r>
              <a:rPr lang="es-ES" sz="1600" dirty="0">
                <a:latin typeface="Consolas" panose="020B0609020204030204" pitchFamily="49" charset="0"/>
              </a:rPr>
              <a:t>(Llamadas, </a:t>
            </a:r>
            <a:r>
              <a:rPr lang="es-ES" sz="1600" dirty="0" err="1">
                <a:latin typeface="Consolas" panose="020B0609020204030204" pitchFamily="49" charset="0"/>
              </a:rPr>
              <a:t>Splitter.SplitByNothing</a:t>
            </a:r>
            <a:r>
              <a:rPr lang="es-ES" sz="1600" dirty="0">
                <a:latin typeface="Consolas" panose="020B0609020204030204" pitchFamily="49" charset="0"/>
              </a:rPr>
              <a:t>(), </a:t>
            </a:r>
            <a:r>
              <a:rPr lang="es-ES" sz="1600" dirty="0" err="1">
                <a:latin typeface="Consolas" panose="020B0609020204030204" pitchFamily="49" charset="0"/>
              </a:rPr>
              <a:t>null</a:t>
            </a:r>
            <a:r>
              <a:rPr lang="es-ES" sz="1600" dirty="0">
                <a:latin typeface="Consolas" panose="020B0609020204030204" pitchFamily="49" charset="0"/>
              </a:rPr>
              <a:t>, </a:t>
            </a:r>
            <a:r>
              <a:rPr lang="es-ES" sz="1600" dirty="0" err="1">
                <a:latin typeface="Consolas" panose="020B0609020204030204" pitchFamily="49" charset="0"/>
              </a:rPr>
              <a:t>null</a:t>
            </a:r>
            <a:r>
              <a:rPr lang="es-ES" sz="1600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</a:rPr>
              <a:t>ExpandColumns</a:t>
            </a:r>
            <a:r>
              <a:rPr lang="es-ES" sz="1600" dirty="0">
                <a:latin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</a:rPr>
              <a:t>Table.ExpandTableColumn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ConvertToTable</a:t>
            </a:r>
            <a:r>
              <a:rPr lang="es-ES" sz="1600" dirty="0">
                <a:latin typeface="Consolas" panose="020B0609020204030204" pitchFamily="49" charset="0"/>
              </a:rPr>
              <a:t>, "Column1", {"Nombre", "</a:t>
            </a:r>
            <a:r>
              <a:rPr lang="es-ES" sz="1600" dirty="0" err="1">
                <a:latin typeface="Consolas" panose="020B0609020204030204" pitchFamily="49" charset="0"/>
              </a:rPr>
              <a:t>Nombre_lnk</a:t>
            </a:r>
            <a:r>
              <a:rPr lang="es-ES" sz="1600" dirty="0">
                <a:latin typeface="Consolas" panose="020B0609020204030204" pitchFamily="49" charset="0"/>
              </a:rPr>
              <a:t>", "</a:t>
            </a:r>
            <a:r>
              <a:rPr lang="es-ES" sz="1600" dirty="0" err="1">
                <a:latin typeface="Consolas" panose="020B0609020204030204" pitchFamily="49" charset="0"/>
              </a:rPr>
              <a:t>Poblacion</a:t>
            </a:r>
            <a:r>
              <a:rPr lang="es-ES" sz="1600" dirty="0">
                <a:latin typeface="Consolas" panose="020B0609020204030204" pitchFamily="49" charset="0"/>
              </a:rPr>
              <a:t>", "Provincia"}),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#"Índice agregado" = </a:t>
            </a:r>
            <a:r>
              <a:rPr lang="es-ES" sz="1600" dirty="0" err="1">
                <a:latin typeface="Consolas" panose="020B0609020204030204" pitchFamily="49" charset="0"/>
              </a:rPr>
              <a:t>Table.AddIndexColumn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ExpandColumns</a:t>
            </a:r>
            <a:r>
              <a:rPr lang="es-ES" sz="1600" dirty="0">
                <a:latin typeface="Consolas" panose="020B0609020204030204" pitchFamily="49" charset="0"/>
              </a:rPr>
              <a:t>, "Índice", 1, 1),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#"Columnas reordenadas" = </a:t>
            </a:r>
            <a:r>
              <a:rPr lang="es-ES" sz="1600" dirty="0" err="1">
                <a:latin typeface="Consolas" panose="020B0609020204030204" pitchFamily="49" charset="0"/>
              </a:rPr>
              <a:t>Table.ReorderColumns</a:t>
            </a:r>
            <a:r>
              <a:rPr lang="es-ES" sz="1600" dirty="0">
                <a:latin typeface="Consolas" panose="020B0609020204030204" pitchFamily="49" charset="0"/>
              </a:rPr>
              <a:t>(#"Índice agregado",{"Índice", "Nombre", "</a:t>
            </a:r>
            <a:r>
              <a:rPr lang="es-ES" sz="1600" dirty="0" err="1">
                <a:latin typeface="Consolas" panose="020B0609020204030204" pitchFamily="49" charset="0"/>
              </a:rPr>
              <a:t>Nombre_lnk</a:t>
            </a:r>
            <a:r>
              <a:rPr lang="es-ES" sz="1600" dirty="0">
                <a:latin typeface="Consolas" panose="020B0609020204030204" pitchFamily="49" charset="0"/>
              </a:rPr>
              <a:t>", "</a:t>
            </a:r>
            <a:r>
              <a:rPr lang="es-ES" sz="1600" dirty="0" err="1">
                <a:latin typeface="Consolas" panose="020B0609020204030204" pitchFamily="49" charset="0"/>
              </a:rPr>
              <a:t>Poblacion</a:t>
            </a:r>
            <a:r>
              <a:rPr lang="es-ES" sz="1600" dirty="0">
                <a:latin typeface="Consolas" panose="020B0609020204030204" pitchFamily="49" charset="0"/>
              </a:rPr>
              <a:t>", "Provincia"}),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</a:t>
            </a:r>
            <a:r>
              <a:rPr lang="es-ES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Informacion</a:t>
            </a:r>
            <a:r>
              <a:rPr lang="es-ES" sz="16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s-ES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Table.AddColumn</a:t>
            </a:r>
            <a:r>
              <a:rPr lang="es-ES" sz="1600" dirty="0">
                <a:highlight>
                  <a:srgbClr val="FFFF00"/>
                </a:highlight>
                <a:latin typeface="Consolas" panose="020B0609020204030204" pitchFamily="49" charset="0"/>
              </a:rPr>
              <a:t>(#"Columnas reordenadas", "Facturación", </a:t>
            </a:r>
            <a:r>
              <a:rPr lang="es-ES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each</a:t>
            </a:r>
            <a:r>
              <a:rPr lang="es-ES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s-ES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getInfoEmpresa</a:t>
            </a:r>
            <a:r>
              <a:rPr lang="es-ES" sz="1600" dirty="0">
                <a:highlight>
                  <a:srgbClr val="FFFF00"/>
                </a:highlight>
                <a:latin typeface="Consolas" panose="020B0609020204030204" pitchFamily="49" charset="0"/>
              </a:rPr>
              <a:t>([</a:t>
            </a:r>
            <a:r>
              <a:rPr lang="es-ES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Nombre_lnk</a:t>
            </a:r>
            <a:r>
              <a:rPr lang="es-ES" sz="1600" dirty="0">
                <a:highlight>
                  <a:srgbClr val="FFFF00"/>
                </a:highlight>
                <a:latin typeface="Consolas" panose="020B0609020204030204" pitchFamily="49" charset="0"/>
              </a:rPr>
              <a:t>])),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#"Se expandió Facturación" = </a:t>
            </a:r>
            <a:r>
              <a:rPr lang="es-ES" sz="1600" dirty="0" err="1">
                <a:latin typeface="Consolas" panose="020B0609020204030204" pitchFamily="49" charset="0"/>
              </a:rPr>
              <a:t>Table.ExpandRecordColumn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Informacion</a:t>
            </a:r>
            <a:r>
              <a:rPr lang="es-ES" sz="1600" dirty="0">
                <a:latin typeface="Consolas" panose="020B0609020204030204" pitchFamily="49" charset="0"/>
              </a:rPr>
              <a:t>, "Facturación", {"</a:t>
            </a:r>
            <a:r>
              <a:rPr lang="es-ES" sz="1600" dirty="0" err="1">
                <a:latin typeface="Consolas" panose="020B0609020204030204" pitchFamily="49" charset="0"/>
              </a:rPr>
              <a:t>Facturacion</a:t>
            </a:r>
            <a:r>
              <a:rPr lang="es-ES" sz="1600" dirty="0">
                <a:latin typeface="Consolas" panose="020B0609020204030204" pitchFamily="49" charset="0"/>
              </a:rPr>
              <a:t>", "Tamaño empresa", "Fecha constitución", "Número empleados"}, {"</a:t>
            </a:r>
            <a:r>
              <a:rPr lang="es-ES" sz="1600" dirty="0" err="1">
                <a:latin typeface="Consolas" panose="020B0609020204030204" pitchFamily="49" charset="0"/>
              </a:rPr>
              <a:t>Facturacion</a:t>
            </a:r>
            <a:r>
              <a:rPr lang="es-ES" sz="1600" dirty="0">
                <a:latin typeface="Consolas" panose="020B0609020204030204" pitchFamily="49" charset="0"/>
              </a:rPr>
              <a:t>", "Tamaño empresa", "Fecha constitución", "Número empleados"}),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#"Valor reemplazado" = </a:t>
            </a:r>
            <a:r>
              <a:rPr lang="es-ES" sz="1600" dirty="0" err="1">
                <a:latin typeface="Consolas" panose="020B0609020204030204" pitchFamily="49" charset="0"/>
              </a:rPr>
              <a:t>Table.ReplaceValue</a:t>
            </a:r>
            <a:r>
              <a:rPr lang="es-ES" sz="1600" dirty="0">
                <a:latin typeface="Consolas" panose="020B0609020204030204" pitchFamily="49" charset="0"/>
              </a:rPr>
              <a:t>(#"Se expandió </a:t>
            </a:r>
            <a:r>
              <a:rPr lang="es-ES" sz="1600" dirty="0" err="1">
                <a:latin typeface="Consolas" panose="020B0609020204030204" pitchFamily="49" charset="0"/>
              </a:rPr>
              <a:t>Facturación","LA</a:t>
            </a:r>
            <a:r>
              <a:rPr lang="es-ES" sz="1600" dirty="0">
                <a:latin typeface="Consolas" panose="020B0609020204030204" pitchFamily="49" charset="0"/>
              </a:rPr>
              <a:t> CORUÑA","A CORUÑA",</a:t>
            </a:r>
            <a:r>
              <a:rPr lang="es-ES" sz="1600" dirty="0" err="1">
                <a:latin typeface="Consolas" panose="020B0609020204030204" pitchFamily="49" charset="0"/>
              </a:rPr>
              <a:t>Replacer.ReplaceText</a:t>
            </a:r>
            <a:r>
              <a:rPr lang="es-ES" sz="1600" dirty="0">
                <a:latin typeface="Consolas" panose="020B0609020204030204" pitchFamily="49" charset="0"/>
              </a:rPr>
              <a:t>,{"Provincia"})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in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#"Valor reemplazado"</a:t>
            </a:r>
          </a:p>
        </p:txBody>
      </p:sp>
    </p:spTree>
    <p:extLst>
      <p:ext uri="{BB962C8B-B14F-4D97-AF65-F5344CB8AC3E}">
        <p14:creationId xmlns:p14="http://schemas.microsoft.com/office/powerpoint/2010/main" val="227806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 – Reto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sz="1800" dirty="0"/>
              <a:t>Para corregir aquellas páginas que no existen, incorporamos la sentencia try en la llamada al a función:</a:t>
            </a:r>
          </a:p>
          <a:p>
            <a:pPr marL="0" indent="0">
              <a:buNone/>
            </a:pPr>
            <a:r>
              <a:rPr lang="es-ES" sz="1600" dirty="0" err="1">
                <a:latin typeface="Consolas" panose="020B0609020204030204" pitchFamily="49" charset="0"/>
              </a:rPr>
              <a:t>let</a:t>
            </a:r>
            <a:endParaRPr lang="es-E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Llamadas=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</a:t>
            </a:r>
            <a:r>
              <a:rPr lang="es-ES" sz="1600" dirty="0" err="1">
                <a:latin typeface="Consolas" panose="020B0609020204030204" pitchFamily="49" charset="0"/>
              </a:rPr>
              <a:t>List.Generate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    ()=&gt;[Page </a:t>
            </a:r>
            <a:r>
              <a:rPr lang="es-ES" sz="1600" dirty="0" err="1">
                <a:latin typeface="Consolas" panose="020B0609020204030204" pitchFamily="49" charset="0"/>
              </a:rPr>
              <a:t>Number</a:t>
            </a:r>
            <a:r>
              <a:rPr lang="es-ES" sz="1600" dirty="0">
                <a:latin typeface="Consolas" panose="020B0609020204030204" pitchFamily="49" charset="0"/>
              </a:rPr>
              <a:t>=1,Func=</a:t>
            </a:r>
            <a:r>
              <a:rPr lang="es-ES" sz="1600" dirty="0" err="1">
                <a:latin typeface="Consolas" panose="020B0609020204030204" pitchFamily="49" charset="0"/>
              </a:rPr>
              <a:t>getEmpresas</a:t>
            </a:r>
            <a:r>
              <a:rPr lang="es-ES" sz="1600" dirty="0">
                <a:latin typeface="Consolas" panose="020B0609020204030204" pitchFamily="49" charset="0"/>
              </a:rPr>
              <a:t>(1)], 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each</a:t>
            </a:r>
            <a:r>
              <a:rPr lang="es-ES" sz="1600" dirty="0">
                <a:latin typeface="Consolas" panose="020B0609020204030204" pitchFamily="49" charset="0"/>
              </a:rPr>
              <a:t> _[Page </a:t>
            </a:r>
            <a:r>
              <a:rPr lang="es-ES" sz="1600" dirty="0" err="1">
                <a:latin typeface="Consolas" panose="020B0609020204030204" pitchFamily="49" charset="0"/>
              </a:rPr>
              <a:t>Number</a:t>
            </a:r>
            <a:r>
              <a:rPr lang="es-ES" sz="1600" dirty="0">
                <a:latin typeface="Consolas" panose="020B0609020204030204" pitchFamily="49" charset="0"/>
              </a:rPr>
              <a:t>]&lt;4 /*(try _[</a:t>
            </a:r>
            <a:r>
              <a:rPr lang="es-ES" sz="1600" dirty="0" err="1">
                <a:latin typeface="Consolas" panose="020B0609020204030204" pitchFamily="49" charset="0"/>
              </a:rPr>
              <a:t>Func</a:t>
            </a:r>
            <a:r>
              <a:rPr lang="es-ES" sz="1600" dirty="0">
                <a:latin typeface="Consolas" panose="020B0609020204030204" pitchFamily="49" charset="0"/>
              </a:rPr>
              <a:t>])[</a:t>
            </a:r>
            <a:r>
              <a:rPr lang="es-ES" sz="1600" dirty="0" err="1">
                <a:latin typeface="Consolas" panose="020B0609020204030204" pitchFamily="49" charset="0"/>
              </a:rPr>
              <a:t>HasError</a:t>
            </a:r>
            <a:r>
              <a:rPr lang="es-ES" sz="1600" dirty="0">
                <a:latin typeface="Consolas" panose="020B0609020204030204" pitchFamily="49" charset="0"/>
              </a:rPr>
              <a:t>]=false*/, 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each</a:t>
            </a:r>
            <a:r>
              <a:rPr lang="es-ES" sz="1600" dirty="0">
                <a:latin typeface="Consolas" panose="020B0609020204030204" pitchFamily="49" charset="0"/>
              </a:rPr>
              <a:t> [Page </a:t>
            </a:r>
            <a:r>
              <a:rPr lang="es-ES" sz="1600" dirty="0" err="1">
                <a:latin typeface="Consolas" panose="020B0609020204030204" pitchFamily="49" charset="0"/>
              </a:rPr>
              <a:t>Number</a:t>
            </a:r>
            <a:r>
              <a:rPr lang="es-ES" sz="1600" dirty="0">
                <a:latin typeface="Consolas" panose="020B0609020204030204" pitchFamily="49" charset="0"/>
              </a:rPr>
              <a:t>=_[Page </a:t>
            </a:r>
            <a:r>
              <a:rPr lang="es-ES" sz="1600" dirty="0" err="1">
                <a:latin typeface="Consolas" panose="020B0609020204030204" pitchFamily="49" charset="0"/>
              </a:rPr>
              <a:t>Number</a:t>
            </a:r>
            <a:r>
              <a:rPr lang="es-ES" sz="1600" dirty="0">
                <a:latin typeface="Consolas" panose="020B0609020204030204" pitchFamily="49" charset="0"/>
              </a:rPr>
              <a:t>]+1, </a:t>
            </a:r>
            <a:r>
              <a:rPr lang="es-ES" sz="1600" dirty="0" err="1">
                <a:latin typeface="Consolas" panose="020B0609020204030204" pitchFamily="49" charset="0"/>
              </a:rPr>
              <a:t>Func</a:t>
            </a:r>
            <a:r>
              <a:rPr lang="es-ES" sz="1600" dirty="0">
                <a:latin typeface="Consolas" panose="020B0609020204030204" pitchFamily="49" charset="0"/>
              </a:rPr>
              <a:t>=</a:t>
            </a:r>
            <a:r>
              <a:rPr lang="es-ES" sz="1600" dirty="0" err="1">
                <a:latin typeface="Consolas" panose="020B0609020204030204" pitchFamily="49" charset="0"/>
              </a:rPr>
              <a:t>getEmpresas</a:t>
            </a:r>
            <a:r>
              <a:rPr lang="es-ES" sz="1600" dirty="0">
                <a:latin typeface="Consolas" panose="020B0609020204030204" pitchFamily="49" charset="0"/>
              </a:rPr>
              <a:t>([Page </a:t>
            </a:r>
            <a:r>
              <a:rPr lang="es-ES" sz="1600" dirty="0" err="1">
                <a:latin typeface="Consolas" panose="020B0609020204030204" pitchFamily="49" charset="0"/>
              </a:rPr>
              <a:t>Number</a:t>
            </a:r>
            <a:r>
              <a:rPr lang="es-ES" sz="1600" dirty="0">
                <a:latin typeface="Consolas" panose="020B0609020204030204" pitchFamily="49" charset="0"/>
              </a:rPr>
              <a:t>]+1)],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    </a:t>
            </a:r>
            <a:r>
              <a:rPr lang="es-ES" sz="1600" dirty="0" err="1">
                <a:latin typeface="Consolas" panose="020B0609020204030204" pitchFamily="49" charset="0"/>
              </a:rPr>
              <a:t>each</a:t>
            </a:r>
            <a:r>
              <a:rPr lang="es-ES" sz="1600" dirty="0">
                <a:latin typeface="Consolas" panose="020B0609020204030204" pitchFamily="49" charset="0"/>
              </a:rPr>
              <a:t> _[</a:t>
            </a:r>
            <a:r>
              <a:rPr lang="es-ES" sz="1600" dirty="0" err="1">
                <a:latin typeface="Consolas" panose="020B0609020204030204" pitchFamily="49" charset="0"/>
              </a:rPr>
              <a:t>Func</a:t>
            </a:r>
            <a:r>
              <a:rPr lang="es-ES" sz="16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    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</a:rPr>
              <a:t>ConvertToTable</a:t>
            </a:r>
            <a:r>
              <a:rPr lang="es-ES" sz="1600" dirty="0">
                <a:latin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</a:rPr>
              <a:t>Table.FromList</a:t>
            </a:r>
            <a:r>
              <a:rPr lang="es-ES" sz="1600" dirty="0">
                <a:latin typeface="Consolas" panose="020B0609020204030204" pitchFamily="49" charset="0"/>
              </a:rPr>
              <a:t>(Llamadas, </a:t>
            </a:r>
            <a:r>
              <a:rPr lang="es-ES" sz="1600" dirty="0" err="1">
                <a:latin typeface="Consolas" panose="020B0609020204030204" pitchFamily="49" charset="0"/>
              </a:rPr>
              <a:t>Splitter.SplitByNothing</a:t>
            </a:r>
            <a:r>
              <a:rPr lang="es-ES" sz="1600" dirty="0">
                <a:latin typeface="Consolas" panose="020B0609020204030204" pitchFamily="49" charset="0"/>
              </a:rPr>
              <a:t>(), </a:t>
            </a:r>
            <a:r>
              <a:rPr lang="es-ES" sz="1600" dirty="0" err="1">
                <a:latin typeface="Consolas" panose="020B0609020204030204" pitchFamily="49" charset="0"/>
              </a:rPr>
              <a:t>null</a:t>
            </a:r>
            <a:r>
              <a:rPr lang="es-ES" sz="1600" dirty="0">
                <a:latin typeface="Consolas" panose="020B0609020204030204" pitchFamily="49" charset="0"/>
              </a:rPr>
              <a:t>, </a:t>
            </a:r>
            <a:r>
              <a:rPr lang="es-ES" sz="1600" dirty="0" err="1">
                <a:latin typeface="Consolas" panose="020B0609020204030204" pitchFamily="49" charset="0"/>
              </a:rPr>
              <a:t>null</a:t>
            </a:r>
            <a:r>
              <a:rPr lang="es-ES" sz="1600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</a:t>
            </a:r>
            <a:r>
              <a:rPr lang="es-ES" sz="1600" dirty="0" err="1">
                <a:latin typeface="Consolas" panose="020B0609020204030204" pitchFamily="49" charset="0"/>
              </a:rPr>
              <a:t>ExpandColumns</a:t>
            </a:r>
            <a:r>
              <a:rPr lang="es-ES" sz="1600" dirty="0">
                <a:latin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</a:rPr>
              <a:t>Table.ExpandTableColumn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ConvertToTable</a:t>
            </a:r>
            <a:r>
              <a:rPr lang="es-ES" sz="1600" dirty="0">
                <a:latin typeface="Consolas" panose="020B0609020204030204" pitchFamily="49" charset="0"/>
              </a:rPr>
              <a:t>, "Column1", {"Nombre", "</a:t>
            </a:r>
            <a:r>
              <a:rPr lang="es-ES" sz="1600" dirty="0" err="1">
                <a:latin typeface="Consolas" panose="020B0609020204030204" pitchFamily="49" charset="0"/>
              </a:rPr>
              <a:t>Nombre_lnk</a:t>
            </a:r>
            <a:r>
              <a:rPr lang="es-ES" sz="1600" dirty="0">
                <a:latin typeface="Consolas" panose="020B0609020204030204" pitchFamily="49" charset="0"/>
              </a:rPr>
              <a:t>", "</a:t>
            </a:r>
            <a:r>
              <a:rPr lang="es-ES" sz="1600" dirty="0" err="1">
                <a:latin typeface="Consolas" panose="020B0609020204030204" pitchFamily="49" charset="0"/>
              </a:rPr>
              <a:t>Poblacion</a:t>
            </a:r>
            <a:r>
              <a:rPr lang="es-ES" sz="1600" dirty="0">
                <a:latin typeface="Consolas" panose="020B0609020204030204" pitchFamily="49" charset="0"/>
              </a:rPr>
              <a:t>", "Provincia"}),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#"Índice agregado" = </a:t>
            </a:r>
            <a:r>
              <a:rPr lang="es-ES" sz="1600" dirty="0" err="1">
                <a:latin typeface="Consolas" panose="020B0609020204030204" pitchFamily="49" charset="0"/>
              </a:rPr>
              <a:t>Table.AddIndexColumn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ExpandColumns</a:t>
            </a:r>
            <a:r>
              <a:rPr lang="es-ES" sz="1600" dirty="0">
                <a:latin typeface="Consolas" panose="020B0609020204030204" pitchFamily="49" charset="0"/>
              </a:rPr>
              <a:t>, "Índice", 1, 1),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#"Columnas reordenadas" = </a:t>
            </a:r>
            <a:r>
              <a:rPr lang="es-ES" sz="1600" dirty="0" err="1">
                <a:latin typeface="Consolas" panose="020B0609020204030204" pitchFamily="49" charset="0"/>
              </a:rPr>
              <a:t>Table.ReorderColumns</a:t>
            </a:r>
            <a:r>
              <a:rPr lang="es-ES" sz="1600" dirty="0">
                <a:latin typeface="Consolas" panose="020B0609020204030204" pitchFamily="49" charset="0"/>
              </a:rPr>
              <a:t>(#"Índice agregado",{"Índice", "Nombre", "</a:t>
            </a:r>
            <a:r>
              <a:rPr lang="es-ES" sz="1600" dirty="0" err="1">
                <a:latin typeface="Consolas" panose="020B0609020204030204" pitchFamily="49" charset="0"/>
              </a:rPr>
              <a:t>Nombre_lnk</a:t>
            </a:r>
            <a:r>
              <a:rPr lang="es-ES" sz="1600" dirty="0">
                <a:latin typeface="Consolas" panose="020B0609020204030204" pitchFamily="49" charset="0"/>
              </a:rPr>
              <a:t>", "</a:t>
            </a:r>
            <a:r>
              <a:rPr lang="es-ES" sz="1600" dirty="0" err="1">
                <a:latin typeface="Consolas" panose="020B0609020204030204" pitchFamily="49" charset="0"/>
              </a:rPr>
              <a:t>Poblacion</a:t>
            </a:r>
            <a:r>
              <a:rPr lang="es-ES" sz="1600" dirty="0">
                <a:latin typeface="Consolas" panose="020B0609020204030204" pitchFamily="49" charset="0"/>
              </a:rPr>
              <a:t>", "Provincia"}),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</a:t>
            </a:r>
            <a:r>
              <a:rPr lang="es-ES" sz="1600" dirty="0" err="1">
                <a:latin typeface="Consolas" panose="020B0609020204030204" pitchFamily="49" charset="0"/>
              </a:rPr>
              <a:t>Informacion</a:t>
            </a:r>
            <a:r>
              <a:rPr lang="es-ES" sz="1600" dirty="0">
                <a:latin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</a:rPr>
              <a:t>Table.AddColumn</a:t>
            </a:r>
            <a:r>
              <a:rPr lang="es-ES" sz="1600" dirty="0">
                <a:latin typeface="Consolas" panose="020B0609020204030204" pitchFamily="49" charset="0"/>
              </a:rPr>
              <a:t>(#"Columnas reordenadas", "Facturación", </a:t>
            </a:r>
            <a:r>
              <a:rPr lang="es-ES" sz="1600" dirty="0" err="1">
                <a:latin typeface="Consolas" panose="020B0609020204030204" pitchFamily="49" charset="0"/>
              </a:rPr>
              <a:t>each</a:t>
            </a:r>
            <a:r>
              <a:rPr lang="es-ES" sz="1600" dirty="0">
                <a:latin typeface="Consolas" panose="020B0609020204030204" pitchFamily="49" charset="0"/>
              </a:rPr>
              <a:t> try </a:t>
            </a:r>
            <a:r>
              <a:rPr lang="es-ES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getInfoEmpresa</a:t>
            </a:r>
            <a:r>
              <a:rPr lang="es-ES" sz="1600" dirty="0">
                <a:highlight>
                  <a:srgbClr val="FFFF00"/>
                </a:highlight>
                <a:latin typeface="Consolas" panose="020B0609020204030204" pitchFamily="49" charset="0"/>
              </a:rPr>
              <a:t>([</a:t>
            </a:r>
            <a:r>
              <a:rPr lang="es-ES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Nombre_lnk</a:t>
            </a:r>
            <a:r>
              <a:rPr lang="es-ES" sz="1600" dirty="0">
                <a:highlight>
                  <a:srgbClr val="FFFF00"/>
                </a:highlight>
                <a:latin typeface="Consolas" panose="020B0609020204030204" pitchFamily="49" charset="0"/>
              </a:rPr>
              <a:t>]) </a:t>
            </a:r>
            <a:r>
              <a:rPr lang="es-ES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otherwise</a:t>
            </a:r>
            <a:r>
              <a:rPr lang="es-ES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s-ES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null</a:t>
            </a:r>
            <a:r>
              <a:rPr lang="es-ES" sz="1600" dirty="0">
                <a:latin typeface="Consolas" panose="020B0609020204030204" pitchFamily="49" charset="0"/>
              </a:rPr>
              <a:t>),</a:t>
            </a:r>
            <a:endParaRPr lang="es-ES" sz="16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#"Se expandió Facturación" = </a:t>
            </a:r>
            <a:r>
              <a:rPr lang="es-ES" sz="1600" dirty="0" err="1">
                <a:latin typeface="Consolas" panose="020B0609020204030204" pitchFamily="49" charset="0"/>
              </a:rPr>
              <a:t>Table.ExpandRecordColumn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Informacion</a:t>
            </a:r>
            <a:r>
              <a:rPr lang="es-ES" sz="1600" dirty="0">
                <a:latin typeface="Consolas" panose="020B0609020204030204" pitchFamily="49" charset="0"/>
              </a:rPr>
              <a:t>, "Facturación", {"</a:t>
            </a:r>
            <a:r>
              <a:rPr lang="es-ES" sz="1600" dirty="0" err="1">
                <a:latin typeface="Consolas" panose="020B0609020204030204" pitchFamily="49" charset="0"/>
              </a:rPr>
              <a:t>Facturacion</a:t>
            </a:r>
            <a:r>
              <a:rPr lang="es-ES" sz="1600" dirty="0">
                <a:latin typeface="Consolas" panose="020B0609020204030204" pitchFamily="49" charset="0"/>
              </a:rPr>
              <a:t>", "Tamaño empresa", "Fecha constitución", "Número empleados"}, {"</a:t>
            </a:r>
            <a:r>
              <a:rPr lang="es-ES" sz="1600" dirty="0" err="1">
                <a:latin typeface="Consolas" panose="020B0609020204030204" pitchFamily="49" charset="0"/>
              </a:rPr>
              <a:t>Facturacion</a:t>
            </a:r>
            <a:r>
              <a:rPr lang="es-ES" sz="1600" dirty="0">
                <a:latin typeface="Consolas" panose="020B0609020204030204" pitchFamily="49" charset="0"/>
              </a:rPr>
              <a:t>", "Tamaño empresa", "Fecha constitución", "Número empleados"}),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#"Valor reemplazado" = </a:t>
            </a:r>
            <a:r>
              <a:rPr lang="es-ES" sz="1600" dirty="0" err="1">
                <a:latin typeface="Consolas" panose="020B0609020204030204" pitchFamily="49" charset="0"/>
              </a:rPr>
              <a:t>Table.ReplaceValue</a:t>
            </a:r>
            <a:r>
              <a:rPr lang="es-ES" sz="1600" dirty="0">
                <a:latin typeface="Consolas" panose="020B0609020204030204" pitchFamily="49" charset="0"/>
              </a:rPr>
              <a:t>(#"Se expandió </a:t>
            </a:r>
            <a:r>
              <a:rPr lang="es-ES" sz="1600" dirty="0" err="1">
                <a:latin typeface="Consolas" panose="020B0609020204030204" pitchFamily="49" charset="0"/>
              </a:rPr>
              <a:t>Facturación","LA</a:t>
            </a:r>
            <a:r>
              <a:rPr lang="es-ES" sz="1600" dirty="0">
                <a:latin typeface="Consolas" panose="020B0609020204030204" pitchFamily="49" charset="0"/>
              </a:rPr>
              <a:t> CORUÑA","A CORUÑA",</a:t>
            </a:r>
            <a:r>
              <a:rPr lang="es-ES" sz="1600" dirty="0" err="1">
                <a:latin typeface="Consolas" panose="020B0609020204030204" pitchFamily="49" charset="0"/>
              </a:rPr>
              <a:t>Replacer.ReplaceText</a:t>
            </a:r>
            <a:r>
              <a:rPr lang="es-ES" sz="1600" dirty="0">
                <a:latin typeface="Consolas" panose="020B0609020204030204" pitchFamily="49" charset="0"/>
              </a:rPr>
              <a:t>,{"Provincia"})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in</a:t>
            </a:r>
          </a:p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    #"Valor reemplazado"</a:t>
            </a:r>
          </a:p>
        </p:txBody>
      </p:sp>
    </p:spTree>
    <p:extLst>
      <p:ext uri="{BB962C8B-B14F-4D97-AF65-F5344CB8AC3E}">
        <p14:creationId xmlns:p14="http://schemas.microsoft.com/office/powerpoint/2010/main" val="267248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 err="1"/>
              <a:t>Superando</a:t>
            </a:r>
            <a:r>
              <a:rPr lang="en-CA" dirty="0"/>
              <a:t> los </a:t>
            </a:r>
            <a:r>
              <a:rPr lang="en-CA" dirty="0" err="1"/>
              <a:t>retos</a:t>
            </a:r>
            <a:r>
              <a:rPr lang="en-CA" dirty="0"/>
              <a:t> del Web Scraping con Power 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Pablo Barrachina</a:t>
            </a:r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 – Reto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Al subir nuestro modelo al servicio de </a:t>
            </a:r>
            <a:r>
              <a:rPr lang="es-ES" sz="1800" dirty="0" err="1"/>
              <a:t>Power</a:t>
            </a:r>
            <a:r>
              <a:rPr lang="es-ES" sz="1800" dirty="0"/>
              <a:t> BI, nos encontramos con el problema de que no detecta el origen de datos: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5206CB-3631-4477-9E0A-5FB3E63F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7" y="2263775"/>
            <a:ext cx="5346435" cy="21141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AB21A73-3BCC-4404-A6F0-8D8D21E9074F}"/>
              </a:ext>
            </a:extLst>
          </p:cNvPr>
          <p:cNvSpPr txBox="1"/>
          <p:nvPr/>
        </p:nvSpPr>
        <p:spPr>
          <a:xfrm>
            <a:off x="6497941" y="1961853"/>
            <a:ext cx="53464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Consolas" panose="020B0609020204030204" pitchFamily="49" charset="0"/>
              </a:rPr>
              <a:t>(</a:t>
            </a:r>
            <a:r>
              <a:rPr lang="es-ES" sz="1000" dirty="0" err="1">
                <a:latin typeface="Consolas" panose="020B0609020204030204" pitchFamily="49" charset="0"/>
              </a:rPr>
              <a:t>paramPage</a:t>
            </a:r>
            <a:r>
              <a:rPr lang="es-ES" sz="1000" dirty="0">
                <a:latin typeface="Consolas" panose="020B0609020204030204" pitchFamily="49" charset="0"/>
              </a:rPr>
              <a:t> as </a:t>
            </a:r>
            <a:r>
              <a:rPr lang="es-ES" sz="1000" dirty="0" err="1">
                <a:latin typeface="Consolas" panose="020B0609020204030204" pitchFamily="49" charset="0"/>
              </a:rPr>
              <a:t>number</a:t>
            </a:r>
            <a:r>
              <a:rPr lang="es-ES" sz="1000" dirty="0">
                <a:latin typeface="Consolas" panose="020B0609020204030204" pitchFamily="49" charset="0"/>
              </a:rPr>
              <a:t>) as table =&gt;</a:t>
            </a:r>
          </a:p>
          <a:p>
            <a:r>
              <a:rPr lang="es-ES" sz="1000" dirty="0" err="1">
                <a:latin typeface="Consolas" panose="020B0609020204030204" pitchFamily="49" charset="0"/>
              </a:rPr>
              <a:t>let</a:t>
            </a:r>
            <a:endParaRPr lang="es-ES" sz="1000" dirty="0">
              <a:latin typeface="Consolas" panose="020B0609020204030204" pitchFamily="49" charset="0"/>
            </a:endParaRPr>
          </a:p>
          <a:p>
            <a:r>
              <a:rPr lang="es-ES" sz="1000" dirty="0">
                <a:latin typeface="Consolas" panose="020B0609020204030204" pitchFamily="49" charset="0"/>
              </a:rPr>
              <a:t>    </a:t>
            </a:r>
            <a:r>
              <a:rPr lang="es-ES" sz="1000" dirty="0" err="1">
                <a:latin typeface="Consolas" panose="020B0609020204030204" pitchFamily="49" charset="0"/>
              </a:rPr>
              <a:t>paginaQuery</a:t>
            </a:r>
            <a:r>
              <a:rPr lang="es-ES" sz="1000" dirty="0">
                <a:latin typeface="Consolas" panose="020B0609020204030204" pitchFamily="49" charset="0"/>
              </a:rPr>
              <a:t> = </a:t>
            </a:r>
            <a:r>
              <a:rPr lang="es-ES" sz="1000" dirty="0" err="1">
                <a:latin typeface="Consolas" panose="020B0609020204030204" pitchFamily="49" charset="0"/>
              </a:rPr>
              <a:t>if</a:t>
            </a:r>
            <a:r>
              <a:rPr lang="es-ES" sz="1000" dirty="0">
                <a:latin typeface="Consolas" panose="020B0609020204030204" pitchFamily="49" charset="0"/>
              </a:rPr>
              <a:t> </a:t>
            </a:r>
            <a:r>
              <a:rPr lang="es-ES" sz="1000" dirty="0" err="1">
                <a:latin typeface="Consolas" panose="020B0609020204030204" pitchFamily="49" charset="0"/>
              </a:rPr>
              <a:t>paramPage</a:t>
            </a:r>
            <a:r>
              <a:rPr lang="es-ES" sz="1000" dirty="0">
                <a:latin typeface="Consolas" panose="020B0609020204030204" pitchFamily="49" charset="0"/>
              </a:rPr>
              <a:t>=1 </a:t>
            </a:r>
            <a:r>
              <a:rPr lang="es-ES" sz="1000" dirty="0" err="1">
                <a:latin typeface="Consolas" panose="020B0609020204030204" pitchFamily="49" charset="0"/>
              </a:rPr>
              <a:t>then</a:t>
            </a:r>
            <a:r>
              <a:rPr lang="es-ES" sz="1000" dirty="0">
                <a:latin typeface="Consolas" panose="020B0609020204030204" pitchFamily="49" charset="0"/>
              </a:rPr>
              <a:t> "index.html" </a:t>
            </a:r>
            <a:r>
              <a:rPr lang="es-ES" sz="1000" dirty="0" err="1">
                <a:latin typeface="Consolas" panose="020B0609020204030204" pitchFamily="49" charset="0"/>
              </a:rPr>
              <a:t>else</a:t>
            </a:r>
            <a:r>
              <a:rPr lang="es-ES" sz="1000" dirty="0">
                <a:latin typeface="Consolas" panose="020B0609020204030204" pitchFamily="49" charset="0"/>
              </a:rPr>
              <a:t> </a:t>
            </a:r>
            <a:r>
              <a:rPr lang="es-ES" sz="1000" dirty="0" err="1">
                <a:latin typeface="Consolas" panose="020B0609020204030204" pitchFamily="49" charset="0"/>
              </a:rPr>
              <a:t>Number.ToText</a:t>
            </a:r>
            <a:r>
              <a:rPr lang="es-ES" sz="1000" dirty="0">
                <a:latin typeface="Consolas" panose="020B0609020204030204" pitchFamily="49" charset="0"/>
              </a:rPr>
              <a:t>(</a:t>
            </a:r>
            <a:r>
              <a:rPr lang="es-ES" sz="1000" dirty="0" err="1">
                <a:latin typeface="Consolas" panose="020B0609020204030204" pitchFamily="49" charset="0"/>
              </a:rPr>
              <a:t>paramPage</a:t>
            </a:r>
            <a:r>
              <a:rPr lang="es-ES" sz="1000" dirty="0">
                <a:latin typeface="Consolas" panose="020B0609020204030204" pitchFamily="49" charset="0"/>
              </a:rPr>
              <a:t>) &amp; ".</a:t>
            </a:r>
            <a:r>
              <a:rPr lang="es-ES" sz="1000" dirty="0" err="1">
                <a:latin typeface="Consolas" panose="020B0609020204030204" pitchFamily="49" charset="0"/>
              </a:rPr>
              <a:t>html</a:t>
            </a:r>
            <a:r>
              <a:rPr lang="es-ES" sz="1000" dirty="0">
                <a:latin typeface="Consolas" panose="020B0609020204030204" pitchFamily="49" charset="0"/>
              </a:rPr>
              <a:t>",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    Origen = </a:t>
            </a:r>
            <a:r>
              <a:rPr lang="es-ES" sz="1000" dirty="0" err="1">
                <a:highlight>
                  <a:srgbClr val="FFFF00"/>
                </a:highlight>
                <a:latin typeface="Consolas" panose="020B0609020204030204" pitchFamily="49" charset="0"/>
              </a:rPr>
              <a:t>Web.Contents</a:t>
            </a:r>
            <a:r>
              <a:rPr lang="es-ES" sz="1000" dirty="0">
                <a:highlight>
                  <a:srgbClr val="FFFF00"/>
                </a:highlight>
                <a:latin typeface="Consolas" panose="020B0609020204030204" pitchFamily="49" charset="0"/>
              </a:rPr>
              <a:t>("https://www.expansion.com/",</a:t>
            </a:r>
          </a:p>
          <a:p>
            <a:r>
              <a:rPr lang="es-ES" sz="1000" dirty="0">
                <a:highlight>
                  <a:srgbClr val="FFFF00"/>
                </a:highlight>
                <a:latin typeface="Consolas" panose="020B0609020204030204" pitchFamily="49" charset="0"/>
              </a:rPr>
              <a:t>                        [</a:t>
            </a:r>
          </a:p>
          <a:p>
            <a:r>
              <a:rPr lang="es-ES" sz="1000" dirty="0">
                <a:highlight>
                  <a:srgbClr val="FFFF00"/>
                </a:highlight>
                <a:latin typeface="Consolas" panose="020B0609020204030204" pitchFamily="49" charset="0"/>
              </a:rPr>
              <a:t>                            </a:t>
            </a:r>
            <a:r>
              <a:rPr lang="es-ES" sz="1000" dirty="0" err="1">
                <a:highlight>
                  <a:srgbClr val="FFFF00"/>
                </a:highlight>
                <a:latin typeface="Consolas" panose="020B0609020204030204" pitchFamily="49" charset="0"/>
              </a:rPr>
              <a:t>RelativePath</a:t>
            </a:r>
            <a:r>
              <a:rPr lang="es-ES" sz="1000" dirty="0">
                <a:highlight>
                  <a:srgbClr val="FFFF00"/>
                </a:highlight>
                <a:latin typeface="Consolas" panose="020B0609020204030204" pitchFamily="49" charset="0"/>
              </a:rPr>
              <a:t>="empresas-de/seguros-y-reaseguros/" &amp; </a:t>
            </a:r>
            <a:r>
              <a:rPr lang="es-ES" sz="1000" dirty="0" err="1">
                <a:highlight>
                  <a:srgbClr val="FFFF00"/>
                </a:highlight>
                <a:latin typeface="Consolas" panose="020B0609020204030204" pitchFamily="49" charset="0"/>
              </a:rPr>
              <a:t>paginaQuery</a:t>
            </a:r>
            <a:endParaRPr lang="es-ES" sz="10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s-ES" sz="1000" dirty="0">
                <a:highlight>
                  <a:srgbClr val="FFFF00"/>
                </a:highlight>
                <a:latin typeface="Consolas" panose="020B0609020204030204" pitchFamily="49" charset="0"/>
              </a:rPr>
              <a:t>                        ]),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    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    Tabla = </a:t>
            </a:r>
            <a:r>
              <a:rPr lang="es-ES" sz="1000" dirty="0" err="1">
                <a:latin typeface="Consolas" panose="020B0609020204030204" pitchFamily="49" charset="0"/>
              </a:rPr>
              <a:t>Html.Table</a:t>
            </a:r>
            <a:r>
              <a:rPr lang="es-ES" sz="1000" dirty="0">
                <a:latin typeface="Consolas" panose="020B0609020204030204" pitchFamily="49" charset="0"/>
              </a:rPr>
              <a:t>(Origen, {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            {"Nombre",     "DIV[id='</a:t>
            </a:r>
            <a:r>
              <a:rPr lang="es-ES" sz="1000" dirty="0" err="1">
                <a:latin typeface="Consolas" panose="020B0609020204030204" pitchFamily="49" charset="0"/>
              </a:rPr>
              <a:t>simulacion_tabla</a:t>
            </a:r>
            <a:r>
              <a:rPr lang="es-ES" sz="1000" dirty="0">
                <a:latin typeface="Consolas" panose="020B0609020204030204" pitchFamily="49" charset="0"/>
              </a:rPr>
              <a:t>'] &gt; UL &gt; LI &gt; UL &gt; :</a:t>
            </a:r>
            <a:r>
              <a:rPr lang="es-ES" sz="1000" dirty="0" err="1">
                <a:latin typeface="Consolas" panose="020B0609020204030204" pitchFamily="49" charset="0"/>
              </a:rPr>
              <a:t>nth-child</a:t>
            </a:r>
            <a:r>
              <a:rPr lang="es-ES" sz="1000" dirty="0">
                <a:latin typeface="Consolas" panose="020B0609020204030204" pitchFamily="49" charset="0"/>
              </a:rPr>
              <a:t>(1)"},        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            {"</a:t>
            </a:r>
            <a:r>
              <a:rPr lang="es-ES" sz="1000" dirty="0" err="1">
                <a:latin typeface="Consolas" panose="020B0609020204030204" pitchFamily="49" charset="0"/>
              </a:rPr>
              <a:t>Nombre_lnk</a:t>
            </a:r>
            <a:r>
              <a:rPr lang="es-ES" sz="1000" dirty="0">
                <a:latin typeface="Consolas" panose="020B0609020204030204" pitchFamily="49" charset="0"/>
              </a:rPr>
              <a:t>", "DIV[id='</a:t>
            </a:r>
            <a:r>
              <a:rPr lang="es-ES" sz="1000" dirty="0" err="1">
                <a:latin typeface="Consolas" panose="020B0609020204030204" pitchFamily="49" charset="0"/>
              </a:rPr>
              <a:t>simulacion_tabla</a:t>
            </a:r>
            <a:r>
              <a:rPr lang="es-ES" sz="1000" dirty="0">
                <a:latin typeface="Consolas" panose="020B0609020204030204" pitchFamily="49" charset="0"/>
              </a:rPr>
              <a:t>'] &gt; UL &gt; LI &gt; UL &gt; :</a:t>
            </a:r>
            <a:r>
              <a:rPr lang="es-ES" sz="1000" dirty="0" err="1">
                <a:latin typeface="Consolas" panose="020B0609020204030204" pitchFamily="49" charset="0"/>
              </a:rPr>
              <a:t>nth-child</a:t>
            </a:r>
            <a:r>
              <a:rPr lang="es-ES" sz="1000" dirty="0">
                <a:latin typeface="Consolas" panose="020B0609020204030204" pitchFamily="49" charset="0"/>
              </a:rPr>
              <a:t>(1) &gt; a", </a:t>
            </a:r>
            <a:r>
              <a:rPr lang="es-ES" sz="1000" dirty="0" err="1">
                <a:latin typeface="Consolas" panose="020B0609020204030204" pitchFamily="49" charset="0"/>
              </a:rPr>
              <a:t>each</a:t>
            </a:r>
            <a:r>
              <a:rPr lang="es-ES" sz="1000" dirty="0">
                <a:latin typeface="Consolas" panose="020B0609020204030204" pitchFamily="49" charset="0"/>
              </a:rPr>
              <a:t> [</a:t>
            </a:r>
            <a:r>
              <a:rPr lang="es-ES" sz="1000" dirty="0" err="1">
                <a:latin typeface="Consolas" panose="020B0609020204030204" pitchFamily="49" charset="0"/>
              </a:rPr>
              <a:t>Attributes</a:t>
            </a:r>
            <a:r>
              <a:rPr lang="es-ES" sz="1000" dirty="0">
                <a:latin typeface="Consolas" panose="020B0609020204030204" pitchFamily="49" charset="0"/>
              </a:rPr>
              <a:t>][</a:t>
            </a:r>
            <a:r>
              <a:rPr lang="es-ES" sz="1000" dirty="0" err="1">
                <a:latin typeface="Consolas" panose="020B0609020204030204" pitchFamily="49" charset="0"/>
              </a:rPr>
              <a:t>href</a:t>
            </a:r>
            <a:r>
              <a:rPr lang="es-ES" sz="1000" dirty="0">
                <a:latin typeface="Consolas" panose="020B0609020204030204" pitchFamily="49" charset="0"/>
              </a:rPr>
              <a:t>]},        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            {"</a:t>
            </a:r>
            <a:r>
              <a:rPr lang="es-ES" sz="1000" dirty="0" err="1">
                <a:latin typeface="Consolas" panose="020B0609020204030204" pitchFamily="49" charset="0"/>
              </a:rPr>
              <a:t>Poblacion</a:t>
            </a:r>
            <a:r>
              <a:rPr lang="es-ES" sz="1000" dirty="0">
                <a:latin typeface="Consolas" panose="020B0609020204030204" pitchFamily="49" charset="0"/>
              </a:rPr>
              <a:t>",  "DIV[id='</a:t>
            </a:r>
            <a:r>
              <a:rPr lang="es-ES" sz="1000" dirty="0" err="1">
                <a:latin typeface="Consolas" panose="020B0609020204030204" pitchFamily="49" charset="0"/>
              </a:rPr>
              <a:t>simulacion_tabla</a:t>
            </a:r>
            <a:r>
              <a:rPr lang="es-ES" sz="1000" dirty="0">
                <a:latin typeface="Consolas" panose="020B0609020204030204" pitchFamily="49" charset="0"/>
              </a:rPr>
              <a:t>'] &gt; UL &gt; LI &gt; UL &gt; :</a:t>
            </a:r>
            <a:r>
              <a:rPr lang="es-ES" sz="1000" dirty="0" err="1">
                <a:latin typeface="Consolas" panose="020B0609020204030204" pitchFamily="49" charset="0"/>
              </a:rPr>
              <a:t>nth-child</a:t>
            </a:r>
            <a:r>
              <a:rPr lang="es-ES" sz="1000" dirty="0">
                <a:latin typeface="Consolas" panose="020B0609020204030204" pitchFamily="49" charset="0"/>
              </a:rPr>
              <a:t>(2)"},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            {"Provincia",  "DIV[id='</a:t>
            </a:r>
            <a:r>
              <a:rPr lang="es-ES" sz="1000" dirty="0" err="1">
                <a:latin typeface="Consolas" panose="020B0609020204030204" pitchFamily="49" charset="0"/>
              </a:rPr>
              <a:t>simulacion_tabla</a:t>
            </a:r>
            <a:r>
              <a:rPr lang="es-ES" sz="1000" dirty="0">
                <a:latin typeface="Consolas" panose="020B0609020204030204" pitchFamily="49" charset="0"/>
              </a:rPr>
              <a:t>'] &gt; UL &gt; LI &gt; UL &gt; :</a:t>
            </a:r>
            <a:r>
              <a:rPr lang="es-ES" sz="1000" dirty="0" err="1">
                <a:latin typeface="Consolas" panose="020B0609020204030204" pitchFamily="49" charset="0"/>
              </a:rPr>
              <a:t>nth-child</a:t>
            </a:r>
            <a:r>
              <a:rPr lang="es-ES" sz="1000" dirty="0">
                <a:latin typeface="Consolas" panose="020B0609020204030204" pitchFamily="49" charset="0"/>
              </a:rPr>
              <a:t>(3) "}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        }, 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        [</a:t>
            </a:r>
            <a:r>
              <a:rPr lang="es-ES" sz="1000" dirty="0" err="1">
                <a:latin typeface="Consolas" panose="020B0609020204030204" pitchFamily="49" charset="0"/>
              </a:rPr>
              <a:t>RowSelector</a:t>
            </a:r>
            <a:r>
              <a:rPr lang="es-ES" sz="1000" dirty="0">
                <a:latin typeface="Consolas" panose="020B0609020204030204" pitchFamily="49" charset="0"/>
              </a:rPr>
              <a:t>="DIV[id='</a:t>
            </a:r>
            <a:r>
              <a:rPr lang="es-ES" sz="1000" dirty="0" err="1">
                <a:latin typeface="Consolas" panose="020B0609020204030204" pitchFamily="49" charset="0"/>
              </a:rPr>
              <a:t>simulacion_tabla</a:t>
            </a:r>
            <a:r>
              <a:rPr lang="es-ES" sz="1000" dirty="0">
                <a:latin typeface="Consolas" panose="020B0609020204030204" pitchFamily="49" charset="0"/>
              </a:rPr>
              <a:t>'] &gt; UL &gt; LI &gt; UL "]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    )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in</a:t>
            </a:r>
          </a:p>
          <a:p>
            <a:r>
              <a:rPr lang="es-ES" sz="1000" dirty="0">
                <a:latin typeface="Consolas" panose="020B0609020204030204" pitchFamily="49" charset="0"/>
              </a:rPr>
              <a:t>    Tabla</a:t>
            </a:r>
          </a:p>
        </p:txBody>
      </p:sp>
    </p:spTree>
    <p:extLst>
      <p:ext uri="{BB962C8B-B14F-4D97-AF65-F5344CB8AC3E}">
        <p14:creationId xmlns:p14="http://schemas.microsoft.com/office/powerpoint/2010/main" val="60449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práctico – Reto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¡Conseguido!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407AE3-73F6-48CE-81AC-4BE3E4363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8410"/>
            <a:ext cx="4743450" cy="3600450"/>
          </a:xfrm>
          <a:prstGeom prst="rect">
            <a:avLst/>
          </a:prstGeom>
        </p:spPr>
      </p:pic>
      <p:pic>
        <p:nvPicPr>
          <p:cNvPr id="1026" name="Picture 2" descr="Resultado de imagen de homer yuju">
            <a:extLst>
              <a:ext uri="{FF2B5EF4-FFF2-40B4-BE49-F238E27FC236}">
                <a16:creationId xmlns:a16="http://schemas.microsoft.com/office/drawing/2014/main" id="{468838DB-2409-4D4C-9759-9B96C9447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220741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361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¿</a:t>
            </a:r>
            <a:r>
              <a:rPr lang="en-US" sz="6000" dirty="0" err="1">
                <a:solidFill>
                  <a:schemeClr val="bg1"/>
                </a:solidFill>
              </a:rPr>
              <a:t>Alguna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pregunta</a:t>
            </a: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84" y="581891"/>
            <a:ext cx="3481370" cy="233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Evaluación</a:t>
            </a:r>
            <a:r>
              <a:rPr lang="en-US" sz="4800" dirty="0"/>
              <a:t> de las </a:t>
            </a:r>
            <a:r>
              <a:rPr lang="en-US" sz="4800" dirty="0" err="1"/>
              <a:t>sesiones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799684" y="3350031"/>
            <a:ext cx="4967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https://bit.ly/2tYGkpq</a:t>
            </a:r>
          </a:p>
        </p:txBody>
      </p:sp>
      <p:pic>
        <p:nvPicPr>
          <p:cNvPr id="6" name="Imagen 5" descr="Imagen que contiene juego, interior, negro, pieza&#10;&#10;Descripción generada automáticamente">
            <a:extLst>
              <a:ext uri="{FF2B5EF4-FFF2-40B4-BE49-F238E27FC236}">
                <a16:creationId xmlns:a16="http://schemas.microsoft.com/office/drawing/2014/main" id="{5DAE113B-2777-474C-AB81-E189C5BA9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51" y="581891"/>
            <a:ext cx="4281055" cy="42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2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Superando los retos del Web Scraping con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Query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Pablo Barrachina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1B8A66-A073-48C6-BB63-7E5496AE0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634" y="5272068"/>
            <a:ext cx="21431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2" y="1204118"/>
            <a:ext cx="6049148" cy="1546657"/>
          </a:xfrm>
        </p:spPr>
        <p:txBody>
          <a:bodyPr/>
          <a:lstStyle/>
          <a:p>
            <a:pPr lvl="1">
              <a:buNone/>
            </a:pPr>
            <a:r>
              <a:rPr lang="en-US" sz="54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Pablo Barrachina</a:t>
            </a:r>
            <a:br>
              <a:rPr lang="en-US" sz="54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400" dirty="0">
                <a:effectLst/>
                <a:latin typeface="+mn-lt"/>
              </a:rPr>
              <a:t>#</a:t>
            </a:r>
            <a:r>
              <a:rPr lang="en-US" sz="2400" dirty="0" err="1">
                <a:effectLst/>
                <a:latin typeface="+mn-lt"/>
              </a:rPr>
              <a:t>PowerBIRockStar</a:t>
            </a:r>
            <a:r>
              <a:rPr lang="en-US" sz="2400" dirty="0">
                <a:effectLst/>
                <a:latin typeface="+mn-lt"/>
              </a:rPr>
              <a:t> #</a:t>
            </a:r>
            <a:r>
              <a:rPr lang="en-US" sz="2400" dirty="0" err="1">
                <a:effectLst/>
                <a:latin typeface="+mn-lt"/>
              </a:rPr>
              <a:t>DataGeek</a:t>
            </a:r>
            <a:br>
              <a:rPr lang="en-US" sz="3200" dirty="0">
                <a:effectLst/>
                <a:latin typeface="+mn-lt"/>
              </a:rPr>
            </a:br>
            <a:endParaRPr lang="en-US" sz="5400" dirty="0">
              <a:latin typeface="+mn-lt"/>
            </a:endParaRP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06200EC-BA40-43F9-B4C9-9373D8AA5E19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717550" y="2930679"/>
            <a:ext cx="5378450" cy="37313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marL="0" lvl="1" indent="0">
              <a:buNone/>
            </a:pPr>
            <a:r>
              <a:rPr lang="en-US" dirty="0">
                <a:latin typeface="Humanst521 Lt BT" panose="020B0402020204020304" pitchFamily="34" charset="0"/>
              </a:rPr>
              <a:t>Socio-Director BI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>
                <a:latin typeface="NeoSans" panose="02000506020000020004" pitchFamily="50" charset="0"/>
              </a:rPr>
              <a:t>sumamoOs BI &amp; Digital Channels</a:t>
            </a:r>
          </a:p>
          <a:p>
            <a:pPr marL="0" indent="0">
              <a:buNone/>
            </a:pPr>
            <a:endParaRPr lang="es-ES" sz="2400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cs typeface="Arial" panose="020B0604020202020204" pitchFamily="34" charset="0"/>
              </a:rPr>
              <a:t>          /in/pablo-</a:t>
            </a:r>
            <a:r>
              <a:rPr lang="es-ES" sz="2400" dirty="0" err="1">
                <a:cs typeface="Arial" panose="020B0604020202020204" pitchFamily="34" charset="0"/>
              </a:rPr>
              <a:t>barrachina</a:t>
            </a:r>
            <a:r>
              <a:rPr lang="es-ES" sz="2400" dirty="0">
                <a:cs typeface="Arial" panose="020B0604020202020204" pitchFamily="34" charset="0"/>
              </a:rPr>
              <a:t>-pastor/</a:t>
            </a:r>
            <a:endParaRPr lang="es-ES" sz="2400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b="1" dirty="0">
                <a:cs typeface="Arial" panose="020B0604020202020204" pitchFamily="34" charset="0"/>
              </a:rPr>
              <a:t>          </a:t>
            </a:r>
            <a:r>
              <a:rPr lang="es-ES" sz="2400" dirty="0">
                <a:cs typeface="Arial" panose="020B0604020202020204" pitchFamily="34" charset="0"/>
              </a:rPr>
              <a:t>pablo.barrachina@sumamoos.com      </a:t>
            </a:r>
          </a:p>
          <a:p>
            <a:pPr marL="0" indent="0">
              <a:buNone/>
            </a:pPr>
            <a:endParaRPr lang="es-ES" sz="24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cs typeface="Arial" panose="020B0604020202020204" pitchFamily="34" charset="0"/>
              </a:rPr>
              <a:t>         @</a:t>
            </a:r>
            <a:r>
              <a:rPr lang="es-ES" sz="2400" dirty="0" err="1">
                <a:cs typeface="Arial" panose="020B0604020202020204" pitchFamily="34" charset="0"/>
              </a:rPr>
              <a:t>pablobarpas</a:t>
            </a:r>
            <a:r>
              <a:rPr lang="es-ES" sz="2400" dirty="0">
                <a:cs typeface="Arial" panose="020B0604020202020204" pitchFamily="34" charset="0"/>
              </a:rPr>
              <a:t> / @</a:t>
            </a:r>
            <a:r>
              <a:rPr lang="es-ES" sz="2400" dirty="0" err="1">
                <a:cs typeface="Arial" panose="020B0604020202020204" pitchFamily="34" charset="0"/>
              </a:rPr>
              <a:t>sumamoos</a:t>
            </a:r>
            <a:endParaRPr lang="es-ES" sz="2400" dirty="0">
              <a:cs typeface="Arial" panose="020B0604020202020204" pitchFamily="34" charset="0"/>
            </a:endParaRPr>
          </a:p>
          <a:p>
            <a:endParaRPr lang="es-ES" sz="1400" dirty="0">
              <a:solidFill>
                <a:srgbClr val="737373"/>
              </a:solidFill>
              <a:latin typeface="Humanst521 BT Roman"/>
              <a:cs typeface="Arial" panose="020B0604020202020204" pitchFamily="34" charset="0"/>
            </a:endParaRPr>
          </a:p>
        </p:txBody>
      </p:sp>
      <p:pic>
        <p:nvPicPr>
          <p:cNvPr id="20" name="Imagen 1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3E13FCB-D269-46FD-844E-5A5C21B7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25" y="4377957"/>
            <a:ext cx="800000" cy="450000"/>
          </a:xfrm>
          <a:prstGeom prst="rect">
            <a:avLst/>
          </a:prstGeom>
        </p:spPr>
      </p:pic>
      <p:pic>
        <p:nvPicPr>
          <p:cNvPr id="21" name="Imagen 20" descr="Imagen que contiene hacha, herramienta&#10;&#10;Descripción generada automáticamente">
            <a:extLst>
              <a:ext uri="{FF2B5EF4-FFF2-40B4-BE49-F238E27FC236}">
                <a16:creationId xmlns:a16="http://schemas.microsoft.com/office/drawing/2014/main" id="{A5777A13-6790-4C9F-9281-545FAB4E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77" y="6005139"/>
            <a:ext cx="553070" cy="45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138DE4-B12E-41C7-B03C-650141B21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7" y="5116700"/>
            <a:ext cx="599696" cy="599696"/>
          </a:xfrm>
          <a:prstGeom prst="rect">
            <a:avLst/>
          </a:prstGeom>
        </p:spPr>
      </p:pic>
      <p:pic>
        <p:nvPicPr>
          <p:cNvPr id="5" name="Imagen 4" descr="Foto blanco y negro de un hombre con lentes y barba&#10;&#10;Descripción generada automáticamente">
            <a:extLst>
              <a:ext uri="{FF2B5EF4-FFF2-40B4-BE49-F238E27FC236}">
                <a16:creationId xmlns:a16="http://schemas.microsoft.com/office/drawing/2014/main" id="{B4F571A2-E458-433F-880C-558E7CA9E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92" y="1204118"/>
            <a:ext cx="3643983" cy="4857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Superando los retos del Web Scraping con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Query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Conocer en qué consiste la técnica del web scraping.</a:t>
            </a:r>
          </a:p>
          <a:p>
            <a:r>
              <a:rPr lang="es-ES" dirty="0"/>
              <a:t>A partir de un caso práctico, revisar algunas de las problemáticas que nos podemos encontrar, y como conseguir solucionarlas.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 de la sesión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Introducción.</a:t>
            </a:r>
          </a:p>
          <a:p>
            <a:r>
              <a:rPr lang="es-ES" dirty="0"/>
              <a:t>Caso práctico.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b="1" dirty="0"/>
              <a:t>Definición</a:t>
            </a:r>
          </a:p>
          <a:p>
            <a:pPr>
              <a:lnSpc>
                <a:spcPct val="120000"/>
              </a:lnSpc>
            </a:pPr>
            <a:r>
              <a:rPr lang="es-ES" dirty="0"/>
              <a:t>El </a:t>
            </a:r>
            <a:r>
              <a:rPr lang="es-ES" b="1" dirty="0"/>
              <a:t>web scraping</a:t>
            </a:r>
            <a:r>
              <a:rPr lang="es-ES" dirty="0"/>
              <a:t> es la técnica utilizada para obtener información desde una web de manera automatizada para posteriormente utilizarla en distintos análisis.</a:t>
            </a:r>
          </a:p>
          <a:p>
            <a:pPr marL="0" indent="0">
              <a:lnSpc>
                <a:spcPct val="120000"/>
              </a:lnSpc>
              <a:buNone/>
            </a:pPr>
            <a:endParaRPr lang="es-ES" dirty="0"/>
          </a:p>
          <a:p>
            <a:pPr marL="0" indent="0">
              <a:lnSpc>
                <a:spcPct val="120000"/>
              </a:lnSpc>
              <a:buNone/>
            </a:pPr>
            <a:r>
              <a:rPr lang="es-ES" b="1" dirty="0"/>
              <a:t>¿Qué implicaciones tiene?</a:t>
            </a:r>
          </a:p>
          <a:p>
            <a:pPr>
              <a:lnSpc>
                <a:spcPct val="120000"/>
              </a:lnSpc>
            </a:pPr>
            <a:r>
              <a:rPr lang="es-ES" dirty="0"/>
              <a:t>Lo primero que hay que tener en cuenta es que nuestra acción va a tener una repercusión en las visitas y el rendimiento de la web objetivo, hay que ser cuidadoso y realizar pruebas acotadas antes de lanzarse a obtener toda la información de la web.</a:t>
            </a:r>
          </a:p>
          <a:p>
            <a:pPr>
              <a:lnSpc>
                <a:spcPct val="120000"/>
              </a:lnSpc>
            </a:pPr>
            <a:r>
              <a:rPr lang="es-ES" dirty="0"/>
              <a:t>Por supuesto, revisar que las fuentes sean de acceso público, que no prohíban las técnicas de web scraping en sus términos y condiciones, y ante la duda, solicitar permiso de acceso.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6975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 </a:t>
            </a:r>
            <a:r>
              <a:rPr lang="en-US" dirty="0" err="1"/>
              <a:t>práctico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77BAF88179CE14B9EAE468C0C406D49" ma:contentTypeVersion="10" ma:contentTypeDescription="Crear nuevo documento." ma:contentTypeScope="" ma:versionID="fb3a56bada640322c4ef7e4c37638348">
  <xsd:schema xmlns:xsd="http://www.w3.org/2001/XMLSchema" xmlns:xs="http://www.w3.org/2001/XMLSchema" xmlns:p="http://schemas.microsoft.com/office/2006/metadata/properties" xmlns:ns2="7bf91d64-4e99-4417-9709-9a2f310c8cdd" xmlns:ns3="57856920-8e97-451a-ac67-4ad4752679a7" targetNamespace="http://schemas.microsoft.com/office/2006/metadata/properties" ma:root="true" ma:fieldsID="d99bf7137c845366772c602775aec5da" ns2:_="" ns3:_="">
    <xsd:import namespace="7bf91d64-4e99-4417-9709-9a2f310c8cdd"/>
    <xsd:import namespace="57856920-8e97-451a-ac67-4ad4752679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f91d64-4e99-4417-9709-9a2f310c8c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56920-8e97-451a-ac67-4ad4752679a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C417DA-97AA-415A-BE6D-A2140DA0E3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f91d64-4e99-4417-9709-9a2f310c8cdd"/>
    <ds:schemaRef ds:uri="57856920-8e97-451a-ac67-4ad475267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http://www.w3.org/XML/1998/namespace"/>
    <ds:schemaRef ds:uri="http://schemas.microsoft.com/office/2006/documentManagement/types"/>
    <ds:schemaRef ds:uri="7bf91d64-4e99-4417-9709-9a2f310c8cdd"/>
    <ds:schemaRef ds:uri="http://schemas.microsoft.com/office/infopath/2007/PartnerControls"/>
    <ds:schemaRef ds:uri="http://purl.org/dc/elements/1.1/"/>
    <ds:schemaRef ds:uri="57856920-8e97-451a-ac67-4ad4752679a7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2217</Words>
  <Application>Microsoft Office PowerPoint</Application>
  <PresentationFormat>Panorámica</PresentationFormat>
  <Paragraphs>195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6" baseType="lpstr">
      <vt:lpstr>Arial</vt:lpstr>
      <vt:lpstr>Calibri</vt:lpstr>
      <vt:lpstr>Consolas</vt:lpstr>
      <vt:lpstr>Gill Sans MT</vt:lpstr>
      <vt:lpstr>Humanst521 BT Roman</vt:lpstr>
      <vt:lpstr>Humanst521 Lt BT</vt:lpstr>
      <vt:lpstr>Klavika Medium Condensed</vt:lpstr>
      <vt:lpstr>NeoSans</vt:lpstr>
      <vt:lpstr>Segoe UI Black</vt:lpstr>
      <vt:lpstr>Segoe UI Semibold</vt:lpstr>
      <vt:lpstr>Segoe UI Semilight</vt:lpstr>
      <vt:lpstr>Office Theme</vt:lpstr>
      <vt:lpstr>GLOBAL POWER PLATFORM BOOTCAMP</vt:lpstr>
      <vt:lpstr>Presentación de PowerPoint</vt:lpstr>
      <vt:lpstr>Superando los retos del Web Scraping con Power Query</vt:lpstr>
      <vt:lpstr>Pablo Barrachina #PowerBIRockStar #DataGeek </vt:lpstr>
      <vt:lpstr>Superando los retos del Web Scraping con Power Query</vt:lpstr>
      <vt:lpstr>Agenda de la sesión</vt:lpstr>
      <vt:lpstr>Introducción</vt:lpstr>
      <vt:lpstr>Introducción</vt:lpstr>
      <vt:lpstr>Caso práctico</vt:lpstr>
      <vt:lpstr>Caso práctico</vt:lpstr>
      <vt:lpstr>Caso práctico – Reto 1</vt:lpstr>
      <vt:lpstr>Caso práctico – Reto 1</vt:lpstr>
      <vt:lpstr>Caso práctico – Reto 1</vt:lpstr>
      <vt:lpstr>Caso práctico – Reto 2</vt:lpstr>
      <vt:lpstr>Caso práctico – Reto 2</vt:lpstr>
      <vt:lpstr>Caso práctico – Reto 3</vt:lpstr>
      <vt:lpstr>Caso práctico – Reto 4</vt:lpstr>
      <vt:lpstr>Caso práctico – Reto 4</vt:lpstr>
      <vt:lpstr>Caso práctico – Reto 4</vt:lpstr>
      <vt:lpstr>Caso práctico – Reto 5</vt:lpstr>
      <vt:lpstr>Caso práctico – Reto 5</vt:lpstr>
      <vt:lpstr>¿Alguna pregunta?</vt:lpstr>
      <vt:lpstr>Evaluación de las sesiones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Pablo Barrachina Pastor</cp:lastModifiedBy>
  <cp:revision>16</cp:revision>
  <dcterms:created xsi:type="dcterms:W3CDTF">2020-02-08T21:32:28Z</dcterms:created>
  <dcterms:modified xsi:type="dcterms:W3CDTF">2020-02-14T21:04:00Z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0x010100A77BAF88179CE14B9EAE468C0C406D49</vt:lpwstr>
  </property>
</Properties>
</file>